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549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A_PORTA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A_CONTENI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1400" y="274320"/>
            <a:ext cx="658368" cy="658368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042416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1371600"/>
            <a:ext cx="11109960" cy="47548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1800" dirty="0"/>
          </a:p>
        </p:txBody>
      </p:sp>
      <p:sp>
        <p:nvSpPr>
          <p:cNvPr id="5" name="Text 0"/>
          <p:cNvSpPr/>
          <p:nvPr/>
        </p:nvSpPr>
        <p:spPr>
          <a:xfrm>
            <a:off x="548640" y="63550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2"/>
                </a:solidFill>
              </a:rPr>
              <a:t>Concurso “Innovate: AUTÓNOMA+EMPRESA”  ·  www.uautonoma.cl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cudo UA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417320"/>
            <a:ext cx="3291840" cy="3291840"/>
          </a:xfrm>
          <a:prstGeom prst="rect">
            <a:avLst/>
          </a:prstGeom>
        </p:spPr>
      </p:pic>
      <p:sp>
        <p:nvSpPr>
          <p:cNvPr id="3" name="Panel rojo"/>
          <p:cNvSpPr/>
          <p:nvPr/>
        </p:nvSpPr>
        <p:spPr>
          <a:xfrm>
            <a:off x="4572000" y="0"/>
            <a:ext cx="7619695" cy="68580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4" name="Concurso"/>
          <p:cNvSpPr txBox="1"/>
          <p:nvPr/>
        </p:nvSpPr>
        <p:spPr>
          <a:xfrm>
            <a:off x="5120640" y="146304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chemeClr val="bg1"/>
                </a:solidFill>
              </a:rPr>
              <a:t>CONCURSO “Innovate</a:t>
            </a:r>
            <a:r>
              <a:rPr lang="en-US" sz="1600" b="1" kern="0" spc="100">
                <a:solidFill>
                  <a:schemeClr val="bg1"/>
                </a:solidFill>
              </a:rPr>
              <a:t>: UAUTÓNOMA</a:t>
            </a:r>
            <a:r>
              <a:rPr lang="en-US" sz="1600" b="1" kern="0" spc="100" dirty="0">
                <a:solidFill>
                  <a:schemeClr val="bg1"/>
                </a:solidFill>
              </a:rPr>
              <a:t>+EMPRESA”</a:t>
            </a:r>
            <a:endParaRPr lang="en-US" sz="1600" dirty="0"/>
          </a:p>
        </p:txBody>
      </p:sp>
      <p:sp>
        <p:nvSpPr>
          <p:cNvPr id="5" name="Título del proyecto"/>
          <p:cNvSpPr txBox="1"/>
          <p:nvPr/>
        </p:nvSpPr>
        <p:spPr>
          <a:xfrm>
            <a:off x="5120640" y="2057400"/>
            <a:ext cx="6583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i="1" dirty="0">
                <a:solidFill>
                  <a:schemeClr val="bg1"/>
                </a:solidFill>
              </a:rPr>
              <a:t>Completar título del proyecto.</a:t>
            </a:r>
            <a:endParaRPr lang="en-US" sz="3600" dirty="0"/>
          </a:p>
        </p:txBody>
      </p:sp>
      <p:sp>
        <p:nvSpPr>
          <p:cNvPr id="6" name="Director, unidad y fecha"/>
          <p:cNvSpPr txBox="1"/>
          <p:nvPr/>
        </p:nvSpPr>
        <p:spPr>
          <a:xfrm>
            <a:off x="5120640" y="4663440"/>
            <a:ext cx="6583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600" b="1" i="1" dirty="0">
                <a:solidFill>
                  <a:schemeClr val="bg1"/>
                </a:solidFill>
              </a:rPr>
              <a:t>Completar Nombre Director(a)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600" i="1" dirty="0">
                <a:solidFill>
                  <a:schemeClr val="bg1"/>
                </a:solidFill>
              </a:rPr>
              <a:t>Unidad académica</a:t>
            </a:r>
            <a:endParaRPr lang="en-US" sz="16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600" i="1" dirty="0">
                <a:solidFill>
                  <a:schemeClr val="bg1"/>
                </a:solidFill>
              </a:rPr>
              <a:t>Fecha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120640" y="630936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bg1"/>
                </a:solidFill>
              </a:rPr>
              <a:t>www.uautonoma.cl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Necesidad u oportunidad planteada</a:t>
            </a:r>
            <a:endParaRPr lang="en-US" sz="3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1371600"/>
            <a:ext cx="111099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Solución propuesta</a:t>
            </a:r>
            <a:endParaRPr lang="en-US" sz="3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1371600"/>
            <a:ext cx="111099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Metodología y resultados esperados</a:t>
            </a:r>
            <a:endParaRPr lang="en-US" sz="3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1371600"/>
            <a:ext cx="111099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Equipo del proyecto</a:t>
            </a:r>
            <a:endParaRPr lang="en-US" sz="3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1371600"/>
            <a:ext cx="111099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Entidad(es) Asociada(s)</a:t>
            </a:r>
            <a:endParaRPr lang="en-US" sz="3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1371600"/>
            <a:ext cx="111099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</a:rPr>
              <a:t>Resumen Presupuesto</a:t>
            </a:r>
            <a:endParaRPr lang="en-US" sz="3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1371600"/>
            <a:ext cx="111099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niversidad Autonoma de Chile">
  <a:themeElements>
    <a:clrScheme name="Universidad Autonoma de Chile">
      <a:dk1>
        <a:srgbClr val="000000"/>
      </a:dk1>
      <a:lt1>
        <a:srgbClr val="FFFFFF"/>
      </a:lt1>
      <a:dk2>
        <a:srgbClr val="262626"/>
      </a:dk2>
      <a:lt2>
        <a:srgbClr val="F2F2F2"/>
      </a:lt2>
      <a:accent1>
        <a:srgbClr val="C1272D"/>
      </a:accent1>
      <a:accent2>
        <a:srgbClr val="595959"/>
      </a:accent2>
      <a:accent3>
        <a:srgbClr val="A6A6A6"/>
      </a:accent3>
      <a:accent4>
        <a:srgbClr val="8C1C21"/>
      </a:accent4>
      <a:accent5>
        <a:srgbClr val="D9D9D9"/>
      </a:accent5>
      <a:accent6>
        <a:srgbClr val="404040"/>
      </a:accent6>
      <a:hlink>
        <a:srgbClr val="C1272D"/>
      </a:hlink>
      <a:folHlink>
        <a:srgbClr val="8C1C21"/>
      </a:folHlink>
    </a:clrScheme>
    <a:fontScheme name="Universidad Autonoma de Chil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Panorámica</PresentationFormat>
  <Paragraphs>25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9" baseType="lpstr">
      <vt:lpstr>Arial</vt:lpstr>
      <vt:lpstr>Universidad Autonoma de Chile</vt:lpstr>
      <vt:lpstr>Presentación de PowerPoint</vt:lpstr>
      <vt:lpstr>Necesidad u oportunidad planteada</vt:lpstr>
      <vt:lpstr>Solución propuesta</vt:lpstr>
      <vt:lpstr>Metodología y resultados esperados</vt:lpstr>
      <vt:lpstr>Equipo del proyecto</vt:lpstr>
      <vt:lpstr>Entidad(es) Asociada(s)</vt:lpstr>
      <vt:lpstr>Resumen Presupuesto</vt:lpstr>
    </vt:vector>
  </TitlesOfParts>
  <Company>Universidad Autónoma de Chile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Anexo N°2 – Formato presentación Innovate: AUTÓNOMA+EMPRESA</dc:title>
  <dc:subject>PptxGenJS Presentation</dc:subject>
  <dc:creator>PptxGenJS</dc:creator>
  <cp:lastModifiedBy>Alvaro Saavedra Venegas</cp:lastModifiedBy>
  <cp:revision>2</cp:revision>
  <dcterms:created xsi:type="dcterms:W3CDTF">2026-10-08T14:38:53Z</dcterms:created>
  <dcterms:modified xsi:type="dcterms:W3CDTF">2026-10-15T16:15:19Z</dcterms:modified>
</cp:coreProperties>
</file>