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24"/>
  </p:normalViewPr>
  <p:slideViewPr>
    <p:cSldViewPr snapToGrid="0">
      <p:cViewPr varScale="1">
        <p:scale>
          <a:sx n="82" d="100"/>
          <a:sy n="82" d="100"/>
        </p:scale>
        <p:origin x="82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2f81b52d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2f81b52d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s" i="1"/>
              <a:t>Nombre del proyecto</a:t>
            </a:r>
            <a:endParaRPr sz="2733" i="1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35455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"/>
              <a:t>equipo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5732813" y="4251960"/>
            <a:ext cx="338328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1300">
                <a:latin typeface="Arial"/>
              </a:rPr>
              <a:t>Anexo N°3. Presentación PowerPoint
Máximo 7 diapositivas.</a:t>
            </a:r>
            <a:endParaRPr sz="1000" b="0" i="0" u="none" strike="noStrike" cap="none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106" y="58880"/>
            <a:ext cx="2995613" cy="1685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 descr="Mallas curriculares de carreras - Universidad Autónoma">
            <a:extLst>
              <a:ext uri="{FF2B5EF4-FFF2-40B4-BE49-F238E27FC236}">
                <a16:creationId xmlns:a16="http://schemas.microsoft.com/office/drawing/2014/main" id="{BA4DC5C0-2979-A251-67B2-4C1D5220C7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9983" y="170481"/>
            <a:ext cx="1413312" cy="111351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1170933" y="1533365"/>
            <a:ext cx="4703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b="1" dirty="0"/>
              <a:t>Caracterización del problema</a:t>
            </a:r>
            <a:endParaRPr b="1" dirty="0"/>
          </a:p>
        </p:txBody>
      </p:sp>
      <p:pic>
        <p:nvPicPr>
          <p:cNvPr id="65" name="Google Shape;65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62" y="-10862"/>
            <a:ext cx="2995613" cy="1685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 descr="Mallas curriculares de carreras - Universidad Autónoma">
            <a:extLst>
              <a:ext uri="{FF2B5EF4-FFF2-40B4-BE49-F238E27FC236}">
                <a16:creationId xmlns:a16="http://schemas.microsoft.com/office/drawing/2014/main" id="{C708CE41-B903-6A82-F3AD-E7D0B54E3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9983" y="170481"/>
            <a:ext cx="1413312" cy="111351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1431993"/>
            <a:ext cx="8520600" cy="43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b="1" dirty="0"/>
              <a:t>Descripción de la solución</a:t>
            </a:r>
            <a:endParaRPr b="1" dirty="0"/>
          </a:p>
        </p:txBody>
      </p:sp>
      <p:pic>
        <p:nvPicPr>
          <p:cNvPr id="72" name="Google Shape;72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725" y="37619"/>
            <a:ext cx="2995613" cy="1685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 descr="Mallas curriculares de carreras - Universidad Autónoma">
            <a:extLst>
              <a:ext uri="{FF2B5EF4-FFF2-40B4-BE49-F238E27FC236}">
                <a16:creationId xmlns:a16="http://schemas.microsoft.com/office/drawing/2014/main" id="{9DEA7B26-21B9-B60C-D853-471E410E62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9983" y="170481"/>
            <a:ext cx="1413312" cy="111351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235491" y="1386616"/>
            <a:ext cx="8520600" cy="43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2800"/>
              <a:buNone/>
            </a:pPr>
            <a:r>
              <a:rPr lang="es" b="1" dirty="0"/>
              <a:t>Ventajas tecnológicas</a:t>
            </a:r>
            <a:endParaRPr b="1" dirty="0"/>
          </a:p>
        </p:txBody>
      </p:sp>
      <p:pic>
        <p:nvPicPr>
          <p:cNvPr id="79" name="Google Shape;79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62" y="-10862"/>
            <a:ext cx="2995613" cy="1685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 descr="Mallas curriculares de carreras - Universidad Autónoma">
            <a:extLst>
              <a:ext uri="{FF2B5EF4-FFF2-40B4-BE49-F238E27FC236}">
                <a16:creationId xmlns:a16="http://schemas.microsoft.com/office/drawing/2014/main" id="{A1058ECA-CB91-E09F-E4B1-B6C11F1361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9983" y="170481"/>
            <a:ext cx="1413312" cy="111351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496635" y="169847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s" b="1" dirty="0"/>
              <a:t>Plan de trabajo y entidad interesada</a:t>
            </a:r>
            <a:endParaRPr b="1" dirty="0"/>
          </a:p>
        </p:txBody>
      </p:sp>
      <p:pic>
        <p:nvPicPr>
          <p:cNvPr id="86" name="Google Shape;86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62" y="-10862"/>
            <a:ext cx="2995613" cy="1685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 descr="Mallas curriculares de carreras - Universidad Autónoma">
            <a:extLst>
              <a:ext uri="{FF2B5EF4-FFF2-40B4-BE49-F238E27FC236}">
                <a16:creationId xmlns:a16="http://schemas.microsoft.com/office/drawing/2014/main" id="{F534ADC5-24F1-F5F2-A6E7-90289EB77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9983" y="170481"/>
            <a:ext cx="1413312" cy="111351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>
            <a:spLocks noGrp="1"/>
          </p:cNvSpPr>
          <p:nvPr>
            <p:ph type="title"/>
          </p:nvPr>
        </p:nvSpPr>
        <p:spPr>
          <a:xfrm>
            <a:off x="345300" y="1626879"/>
            <a:ext cx="8453400" cy="13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2800"/>
              <a:buNone/>
            </a:pPr>
            <a:r>
              <a:rPr lang="es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Resultados del proyecto, validación y continuidad</a:t>
            </a:r>
            <a:endParaRPr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2995613" cy="1685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 descr="Mallas curriculares de carreras - Universidad Autónoma">
            <a:extLst>
              <a:ext uri="{FF2B5EF4-FFF2-40B4-BE49-F238E27FC236}">
                <a16:creationId xmlns:a16="http://schemas.microsoft.com/office/drawing/2014/main" id="{20AEA6C7-7923-ECFC-41F6-0841E1126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9983" y="170481"/>
            <a:ext cx="1413312" cy="111351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345300" y="1626879"/>
            <a:ext cx="8453400" cy="13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2800"/>
              <a:buNone/>
            </a:pPr>
            <a:r>
              <a:rPr lang="es" b="1" dirty="0"/>
              <a:t>Presupuesto </a:t>
            </a:r>
            <a:endParaRPr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2995612" cy="1685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 descr="Mallas curriculares de carreras - Universidad Autónoma">
            <a:extLst>
              <a:ext uri="{FF2B5EF4-FFF2-40B4-BE49-F238E27FC236}">
                <a16:creationId xmlns:a16="http://schemas.microsoft.com/office/drawing/2014/main" id="{51046C3C-7173-86B8-1DDC-8CAB5FDB80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9983" y="170481"/>
            <a:ext cx="1413312" cy="111351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Office PowerPoint</Application>
  <PresentationFormat>Presentación en pantalla (16:9)</PresentationFormat>
  <Paragraphs>9</Paragraphs>
  <Slides>7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Arial</vt:lpstr>
      <vt:lpstr>Calibri</vt:lpstr>
      <vt:lpstr>Simple Light</vt:lpstr>
      <vt:lpstr>Nombre del proyecto</vt:lpstr>
      <vt:lpstr>Caracterización del problema</vt:lpstr>
      <vt:lpstr>Descripción de la solución</vt:lpstr>
      <vt:lpstr>Ventajas tecnológicas</vt:lpstr>
      <vt:lpstr>Plan de trabajo y entidad interesada</vt:lpstr>
      <vt:lpstr>Resultados del proyecto, validación y continuidad</vt:lpstr>
      <vt:lpstr>Presupuesto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Nombre del proyecto</dc:title>
  <cp:lastModifiedBy>Daniel Alejandro Huenufil</cp:lastModifiedBy>
  <cp:revision>2</cp:revision>
  <dcterms:modified xsi:type="dcterms:W3CDTF">2026-09-28T12:43:04Z</dcterms:modified>
</cp:coreProperties>
</file>