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24"/>
  </p:normalViewPr>
  <p:slideViewPr>
    <p:cSldViewPr snapToGrid="0">
      <p:cViewPr varScale="1">
        <p:scale>
          <a:sx n="142" d="100"/>
          <a:sy n="142" d="100"/>
        </p:scale>
        <p:origin x="760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52f81b52d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52f81b52d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s" i="1"/>
              <a:t>Nombre del proyecto</a:t>
            </a:r>
            <a:endParaRPr sz="2733" i="1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35455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"/>
              <a:t>equipo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5732813" y="4440867"/>
            <a:ext cx="3098100" cy="1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 b="1" i="0" u="none" strike="noStrike" cap="non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Anexo 4. Presentación PowerPoint</a:t>
            </a:r>
            <a:r>
              <a:rPr lang="es" sz="1000" b="0" i="0" u="none" strike="noStrike" cap="non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”. Máximo 6 diapositivas.</a:t>
            </a:r>
            <a:endParaRPr sz="1000" b="0" i="0" u="none" strike="noStrike" cap="non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3" descr="Interfaz de usuario gráfic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81863" y="396992"/>
            <a:ext cx="1602816" cy="869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862" y="-10862"/>
            <a:ext cx="2995613" cy="1685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1170933" y="1533365"/>
            <a:ext cx="4703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b="1" dirty="0"/>
              <a:t>Caracterización del problema</a:t>
            </a:r>
            <a:endParaRPr b="1" dirty="0"/>
          </a:p>
        </p:txBody>
      </p:sp>
      <p:pic>
        <p:nvPicPr>
          <p:cNvPr id="64" name="Google Shape;64;p14" descr="Interfaz de usuario gráfic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81863" y="396992"/>
            <a:ext cx="1602816" cy="869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862" y="-10862"/>
            <a:ext cx="2995613" cy="1685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311700" y="1431993"/>
            <a:ext cx="8520600" cy="43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b="1" dirty="0"/>
              <a:t>Descripción de la solución</a:t>
            </a:r>
            <a:endParaRPr b="1" dirty="0"/>
          </a:p>
        </p:txBody>
      </p:sp>
      <p:pic>
        <p:nvPicPr>
          <p:cNvPr id="71" name="Google Shape;71;p15" descr="Interfaz de usuario gráfic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81863" y="396992"/>
            <a:ext cx="1602816" cy="869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5725" y="37619"/>
            <a:ext cx="2995613" cy="1685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235491" y="1386616"/>
            <a:ext cx="8520600" cy="43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2800"/>
              <a:buNone/>
            </a:pPr>
            <a:r>
              <a:rPr lang="es" b="1" dirty="0"/>
              <a:t>Ventajas tecnológicas</a:t>
            </a:r>
            <a:endParaRPr b="1" dirty="0"/>
          </a:p>
        </p:txBody>
      </p:sp>
      <p:pic>
        <p:nvPicPr>
          <p:cNvPr id="78" name="Google Shape;78;p16" descr="Interfaz de usuario gráfic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81863" y="396992"/>
            <a:ext cx="1602816" cy="869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862" y="-10862"/>
            <a:ext cx="2995613" cy="1685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>
            <a:spLocks noGrp="1"/>
          </p:cNvSpPr>
          <p:nvPr>
            <p:ph type="title"/>
          </p:nvPr>
        </p:nvSpPr>
        <p:spPr>
          <a:xfrm>
            <a:off x="496635" y="1698472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s" b="1" dirty="0"/>
              <a:t>Plan de trabajo</a:t>
            </a:r>
            <a:endParaRPr b="1" dirty="0"/>
          </a:p>
        </p:txBody>
      </p:sp>
      <p:pic>
        <p:nvPicPr>
          <p:cNvPr id="85" name="Google Shape;85;p17" descr="Interfaz de usuario gráfic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81863" y="396992"/>
            <a:ext cx="1602816" cy="869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862" y="-10862"/>
            <a:ext cx="2995613" cy="1685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>
            <a:spLocks noGrp="1"/>
          </p:cNvSpPr>
          <p:nvPr>
            <p:ph type="title"/>
          </p:nvPr>
        </p:nvSpPr>
        <p:spPr>
          <a:xfrm>
            <a:off x="345300" y="1626879"/>
            <a:ext cx="8453400" cy="13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2800"/>
              <a:buNone/>
            </a:pPr>
            <a:r>
              <a:rPr lang="es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Resultados del proyecto</a:t>
            </a:r>
            <a:endParaRPr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8" descr="Interfaz de usuario gráfic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81863" y="396992"/>
            <a:ext cx="1602816" cy="869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2995613" cy="1685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345300" y="1626879"/>
            <a:ext cx="8453400" cy="13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2800"/>
              <a:buNone/>
            </a:pPr>
            <a:r>
              <a:rPr lang="es" b="1" dirty="0"/>
              <a:t>Presupuesto </a:t>
            </a:r>
            <a:endParaRPr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9" descr="Interfaz de usuario gráfic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81863" y="396992"/>
            <a:ext cx="1602816" cy="869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2995612" cy="1685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Macintosh PowerPoint</Application>
  <PresentationFormat>On-screen Show (16:9)</PresentationFormat>
  <Paragraphs>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Simple Light</vt:lpstr>
      <vt:lpstr>Nombre del proyecto</vt:lpstr>
      <vt:lpstr>Caracterización del problema</vt:lpstr>
      <vt:lpstr>Descripción de la solución</vt:lpstr>
      <vt:lpstr>Ventajas tecnológicas</vt:lpstr>
      <vt:lpstr>Plan de trabajo</vt:lpstr>
      <vt:lpstr>Resultados del proyecto</vt:lpstr>
      <vt:lpstr>Presupuesto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 del proyecto</dc:title>
  <cp:lastModifiedBy>Beatriz Aguilar Granzotto</cp:lastModifiedBy>
  <cp:revision>1</cp:revision>
  <dcterms:modified xsi:type="dcterms:W3CDTF">2026-05-20T15:30:43Z</dcterms:modified>
</cp:coreProperties>
</file>