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/>
    <p:restoredTop sz="94694"/>
  </p:normalViewPr>
  <p:slideViewPr>
    <p:cSldViewPr snapToGrid="0">
      <p:cViewPr>
        <p:scale>
          <a:sx n="100" d="100"/>
          <a:sy n="100" d="100"/>
        </p:scale>
        <p:origin x="232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5C2E3-C01C-514A-8D8F-C795D9722220}" type="datetimeFigureOut">
              <a:rPr lang="es-CL" smtClean="0"/>
              <a:t>18-12-25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5C68E-7146-3347-946A-5550A53E88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773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5C68E-7146-3347-946A-5550A53E88E7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6465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E804D-81C4-72B1-7F1D-8708CAEB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D873F06-3D0C-FCB0-CB43-5AE4BCB69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B7931CC-FEF8-7BDE-1F72-BFC94B737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BA298-798F-4A66-A599-95567B9F6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5C68E-7146-3347-946A-5550A53E88E7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882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316E7-488F-E6E1-9F41-C1F89924D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2E310ED-308D-C6AE-D541-489334B15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9547583-9605-19BE-1C1F-2B0738EED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890CD4-41FC-C3A5-5FF2-5ABD53E6C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5C68E-7146-3347-946A-5550A53E88E7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499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EAEB8-7B06-E7D0-D334-E06C77650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3B7F4BE-EE4C-86ED-A273-A1A9F86D62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DDC4615-A921-4CB5-3E37-999A9DE72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9636BB-82D9-5AB4-768F-C8EDD30FF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5C68E-7146-3347-946A-5550A53E88E7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0494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786B0-9992-9B13-9809-7425EF399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05509B6-4F54-5B0F-C88E-DD44CC87A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42368ED-A11B-B17C-C3B0-0EC4E9115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BF8CB2-6B7D-341C-CDA5-C079D421B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5C68E-7146-3347-946A-5550A53E88E7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499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26BF1-898E-E964-281D-81ECF8D2B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446D6E3-B031-DB15-F677-B59330E5F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185297B-B9C5-34B2-A496-7F5237128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2AE633-3529-59DE-1719-1D382E3A4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5C68E-7146-3347-946A-5550A53E88E7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723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2C0D7-6FEF-8BB9-084B-322790A86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1BF8DD0-697E-5A05-CDC1-45C591C3C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550884-9812-B76F-8F1B-6BA60769C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4170E6-D889-38C1-65E6-C5F7C6F77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5C68E-7146-3347-946A-5550A53E88E7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821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7CC69-ED63-09DF-FC6A-2E1B40A18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52030BF-D781-0E2B-8163-056758A597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20EEFC-FF01-4B9A-1CBD-75EBEE5DD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A2B789-8F54-4B39-5018-5713C5888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5C68E-7146-3347-946A-5550A53E88E7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369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1A7CF-CDBE-050B-C6DD-AD136D1EF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0699E73-1857-3BFF-56E0-AFDA9318F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8237E63-81D2-0DFB-9619-AB062989E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FAEE3F-A941-C1F3-2748-9A8D9F3BA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5C68E-7146-3347-946A-5550A53E88E7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637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62FE4-D663-1B6C-B0CE-0ACEF941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FF57CA7-DFC2-14F0-4C49-EE08B24179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EAE8CCA-7B14-4E6A-2EE9-B7843C5E3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2916DF-294C-9FFF-90E7-11D862BBE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5C68E-7146-3347-946A-5550A53E88E7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204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6D0-00FB-8044-B354-CADF01F64732}" type="datetimeFigureOut">
              <a:rPr lang="es-CL" smtClean="0"/>
              <a:t>18-12-25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BAB3-A5CC-5D4D-9CF6-7A29126E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1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6D0-00FB-8044-B354-CADF01F64732}" type="datetimeFigureOut">
              <a:rPr lang="es-CL" smtClean="0"/>
              <a:t>18-12-25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BAB3-A5CC-5D4D-9CF6-7A29126E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256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6D0-00FB-8044-B354-CADF01F64732}" type="datetimeFigureOut">
              <a:rPr lang="es-CL" smtClean="0"/>
              <a:t>18-12-25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BAB3-A5CC-5D4D-9CF6-7A29126E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208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6D0-00FB-8044-B354-CADF01F64732}" type="datetimeFigureOut">
              <a:rPr lang="es-CL" smtClean="0"/>
              <a:t>18-12-25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BAB3-A5CC-5D4D-9CF6-7A29126E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394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6D0-00FB-8044-B354-CADF01F64732}" type="datetimeFigureOut">
              <a:rPr lang="es-CL" smtClean="0"/>
              <a:t>18-12-25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BAB3-A5CC-5D4D-9CF6-7A29126E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071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6D0-00FB-8044-B354-CADF01F64732}" type="datetimeFigureOut">
              <a:rPr lang="es-CL" smtClean="0"/>
              <a:t>18-12-25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BAB3-A5CC-5D4D-9CF6-7A29126E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133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6D0-00FB-8044-B354-CADF01F64732}" type="datetimeFigureOut">
              <a:rPr lang="es-CL" smtClean="0"/>
              <a:t>18-12-25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BAB3-A5CC-5D4D-9CF6-7A29126E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14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6D0-00FB-8044-B354-CADF01F64732}" type="datetimeFigureOut">
              <a:rPr lang="es-CL" smtClean="0"/>
              <a:t>18-12-25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BAB3-A5CC-5D4D-9CF6-7A29126E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778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6D0-00FB-8044-B354-CADF01F64732}" type="datetimeFigureOut">
              <a:rPr lang="es-CL" smtClean="0"/>
              <a:t>18-12-25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BAB3-A5CC-5D4D-9CF6-7A29126E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077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6D0-00FB-8044-B354-CADF01F64732}" type="datetimeFigureOut">
              <a:rPr lang="es-CL" smtClean="0"/>
              <a:t>18-12-25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BAB3-A5CC-5D4D-9CF6-7A29126E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550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6D0-00FB-8044-B354-CADF01F64732}" type="datetimeFigureOut">
              <a:rPr lang="es-CL" smtClean="0"/>
              <a:t>18-12-25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BAB3-A5CC-5D4D-9CF6-7A29126E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82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36D0-00FB-8044-B354-CADF01F64732}" type="datetimeFigureOut">
              <a:rPr lang="es-CL" smtClean="0"/>
              <a:t>18-12-25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BAB3-A5CC-5D4D-9CF6-7A29126E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061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n 56">
            <a:extLst>
              <a:ext uri="{FF2B5EF4-FFF2-40B4-BE49-F238E27FC236}">
                <a16:creationId xmlns:a16="http://schemas.microsoft.com/office/drawing/2014/main" id="{C65955B5-9EB1-E432-B859-455E5D203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36E870C0-2810-7923-582B-335CA30E3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5EAC11A6-79D2-7AD0-3E06-AFC6370BF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8835635F-F6EC-E83D-9165-3E983C3B8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BCB28A6-C04C-2732-6607-6361923A0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6FD52A5B-4C53-A3CF-50B6-E42110A69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78C2EF53-70CE-BC5E-8663-6E4DEF50E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F2A8370F-76E3-EFAE-3C19-8CDF6E5D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9EA1192-40BD-477D-74F7-2FF9DD96F448}"/>
              </a:ext>
            </a:extLst>
          </p:cNvPr>
          <p:cNvSpPr txBox="1"/>
          <p:nvPr/>
        </p:nvSpPr>
        <p:spPr>
          <a:xfrm>
            <a:off x="3558857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27255F-721F-C45F-971B-83A97A77949D}"/>
              </a:ext>
            </a:extLst>
          </p:cNvPr>
          <p:cNvSpPr txBox="1"/>
          <p:nvPr/>
        </p:nvSpPr>
        <p:spPr>
          <a:xfrm>
            <a:off x="3558857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C0F707-56C5-C41A-B292-E0AEA131DB52}"/>
              </a:ext>
            </a:extLst>
          </p:cNvPr>
          <p:cNvSpPr txBox="1"/>
          <p:nvPr/>
        </p:nvSpPr>
        <p:spPr>
          <a:xfrm>
            <a:off x="8107325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622282-7195-1453-5B9C-584D85472556}"/>
              </a:ext>
            </a:extLst>
          </p:cNvPr>
          <p:cNvSpPr txBox="1"/>
          <p:nvPr/>
        </p:nvSpPr>
        <p:spPr>
          <a:xfrm>
            <a:off x="8107325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D8920-B16E-76C1-7DAB-6C8F40807FF6}"/>
              </a:ext>
            </a:extLst>
          </p:cNvPr>
          <p:cNvSpPr txBox="1"/>
          <p:nvPr/>
        </p:nvSpPr>
        <p:spPr>
          <a:xfrm>
            <a:off x="3558857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3726C0-BB03-21D6-17EC-7CCAACC355CC}"/>
              </a:ext>
            </a:extLst>
          </p:cNvPr>
          <p:cNvSpPr txBox="1"/>
          <p:nvPr/>
        </p:nvSpPr>
        <p:spPr>
          <a:xfrm>
            <a:off x="3558857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26C8F3D-2322-799B-F456-231C29A41D6F}"/>
              </a:ext>
            </a:extLst>
          </p:cNvPr>
          <p:cNvSpPr txBox="1"/>
          <p:nvPr/>
        </p:nvSpPr>
        <p:spPr>
          <a:xfrm>
            <a:off x="8107325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E2C5AAF-36F4-342E-C210-FBDAC4839C2D}"/>
              </a:ext>
            </a:extLst>
          </p:cNvPr>
          <p:cNvSpPr txBox="1"/>
          <p:nvPr/>
        </p:nvSpPr>
        <p:spPr>
          <a:xfrm>
            <a:off x="8107325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4620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BC8DC-F0A2-2E61-458B-38797092C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>
            <a:extLst>
              <a:ext uri="{FF2B5EF4-FFF2-40B4-BE49-F238E27FC236}">
                <a16:creationId xmlns:a16="http://schemas.microsoft.com/office/drawing/2014/main" id="{017DE140-57C2-E2EA-BEED-E363DCB91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DBB06B50-D50F-8B92-B566-F3D62F4CF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820BB228-5687-959E-B835-8743CD599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3BDA5139-3E2A-23F6-8DBE-7B8AC2C7D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BE5E031-0532-DC30-8B80-97A854F49C7F}"/>
              </a:ext>
            </a:extLst>
          </p:cNvPr>
          <p:cNvSpPr txBox="1"/>
          <p:nvPr/>
        </p:nvSpPr>
        <p:spPr>
          <a:xfrm>
            <a:off x="3558857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6DBEBC-D148-F300-D14F-36B72B2A920F}"/>
              </a:ext>
            </a:extLst>
          </p:cNvPr>
          <p:cNvSpPr txBox="1"/>
          <p:nvPr/>
        </p:nvSpPr>
        <p:spPr>
          <a:xfrm>
            <a:off x="3558857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439CDC7-00C4-44A4-21BF-B4125A7FCC3E}"/>
              </a:ext>
            </a:extLst>
          </p:cNvPr>
          <p:cNvSpPr txBox="1"/>
          <p:nvPr/>
        </p:nvSpPr>
        <p:spPr>
          <a:xfrm>
            <a:off x="8107325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59D871-AC94-C01A-7C38-F8329BE47243}"/>
              </a:ext>
            </a:extLst>
          </p:cNvPr>
          <p:cNvSpPr txBox="1"/>
          <p:nvPr/>
        </p:nvSpPr>
        <p:spPr>
          <a:xfrm>
            <a:off x="8107325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B2A640-4D24-CE2B-346B-894E4AFFB174}"/>
              </a:ext>
            </a:extLst>
          </p:cNvPr>
          <p:cNvSpPr txBox="1"/>
          <p:nvPr/>
        </p:nvSpPr>
        <p:spPr>
          <a:xfrm>
            <a:off x="3558857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B437FE2-7C26-FEE1-BD54-3B7D73671F49}"/>
              </a:ext>
            </a:extLst>
          </p:cNvPr>
          <p:cNvSpPr txBox="1"/>
          <p:nvPr/>
        </p:nvSpPr>
        <p:spPr>
          <a:xfrm>
            <a:off x="3558857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669CAF6-079F-F77A-77BB-DC68C7947358}"/>
              </a:ext>
            </a:extLst>
          </p:cNvPr>
          <p:cNvSpPr txBox="1"/>
          <p:nvPr/>
        </p:nvSpPr>
        <p:spPr>
          <a:xfrm>
            <a:off x="8107325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F3AB21C-B57B-608C-96CE-A6A018CCD4C5}"/>
              </a:ext>
            </a:extLst>
          </p:cNvPr>
          <p:cNvSpPr txBox="1"/>
          <p:nvPr/>
        </p:nvSpPr>
        <p:spPr>
          <a:xfrm>
            <a:off x="8107325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A64837A-79A0-F50E-5111-23864985A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B2AC05-CA9D-B6BA-3BB0-27DB49DF5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953A17-B841-93DA-3B15-F9BB52B73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633B7FC-6596-7E01-7DB5-649C26E4D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121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072CD8-F0E5-46D7-C26C-B4C717CAF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>
            <a:extLst>
              <a:ext uri="{FF2B5EF4-FFF2-40B4-BE49-F238E27FC236}">
                <a16:creationId xmlns:a16="http://schemas.microsoft.com/office/drawing/2014/main" id="{32B40DD5-4765-E76A-27F2-6B9C8AE68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ACF43110-761D-FA83-4DB1-D7C933F3B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05816BD4-FDBF-BA0C-9577-EFFFE498E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BFAC03D8-3263-7633-F1BC-1052333CA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BBC29C4-4127-CD41-4A86-45F85D504753}"/>
              </a:ext>
            </a:extLst>
          </p:cNvPr>
          <p:cNvSpPr txBox="1"/>
          <p:nvPr/>
        </p:nvSpPr>
        <p:spPr>
          <a:xfrm>
            <a:off x="3558857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B2D644-F987-ED7E-CAC9-20DC24B1F391}"/>
              </a:ext>
            </a:extLst>
          </p:cNvPr>
          <p:cNvSpPr txBox="1"/>
          <p:nvPr/>
        </p:nvSpPr>
        <p:spPr>
          <a:xfrm>
            <a:off x="3558857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3CABC8-EE96-F08F-B1CF-51F95064440B}"/>
              </a:ext>
            </a:extLst>
          </p:cNvPr>
          <p:cNvSpPr txBox="1"/>
          <p:nvPr/>
        </p:nvSpPr>
        <p:spPr>
          <a:xfrm>
            <a:off x="8107325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AA6A85-2900-9F8A-38B8-8542AF311C8E}"/>
              </a:ext>
            </a:extLst>
          </p:cNvPr>
          <p:cNvSpPr txBox="1"/>
          <p:nvPr/>
        </p:nvSpPr>
        <p:spPr>
          <a:xfrm>
            <a:off x="8107325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04C5F8-5867-0E59-55BF-B1CA2F7DCCC7}"/>
              </a:ext>
            </a:extLst>
          </p:cNvPr>
          <p:cNvSpPr txBox="1"/>
          <p:nvPr/>
        </p:nvSpPr>
        <p:spPr>
          <a:xfrm>
            <a:off x="3558857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947456-335B-59B4-D215-EAE2D6AB9E33}"/>
              </a:ext>
            </a:extLst>
          </p:cNvPr>
          <p:cNvSpPr txBox="1"/>
          <p:nvPr/>
        </p:nvSpPr>
        <p:spPr>
          <a:xfrm>
            <a:off x="3558857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AA056D-A2FF-3A9C-94D5-FF8125329D75}"/>
              </a:ext>
            </a:extLst>
          </p:cNvPr>
          <p:cNvSpPr txBox="1"/>
          <p:nvPr/>
        </p:nvSpPr>
        <p:spPr>
          <a:xfrm>
            <a:off x="8107325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64E7982-369F-0D02-3353-A5D545B2091A}"/>
              </a:ext>
            </a:extLst>
          </p:cNvPr>
          <p:cNvSpPr txBox="1"/>
          <p:nvPr/>
        </p:nvSpPr>
        <p:spPr>
          <a:xfrm>
            <a:off x="8107325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10C2D7-EC5A-E491-3536-5CCE53262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8E4C38-23FD-5DEE-C2B1-6131AA8D1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466C90-5DFA-1053-CCE2-D7BE47AA0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602A1CC-8452-F0DA-2D3D-DC3FD1D07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886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8704F-56AD-D86D-3C56-3FD3DD266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>
            <a:extLst>
              <a:ext uri="{FF2B5EF4-FFF2-40B4-BE49-F238E27FC236}">
                <a16:creationId xmlns:a16="http://schemas.microsoft.com/office/drawing/2014/main" id="{85FDC653-9FBA-E071-EA46-628D0C02D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79038A3E-B623-207F-923F-89EFFA9E5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F6A4F90F-7156-E576-F7C6-9118CDEDD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67DA6FF3-A5A1-BD83-ED02-963A7BBAA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E8EAB6C-A7D7-FEFA-C3CC-E57BB8120073}"/>
              </a:ext>
            </a:extLst>
          </p:cNvPr>
          <p:cNvSpPr txBox="1"/>
          <p:nvPr/>
        </p:nvSpPr>
        <p:spPr>
          <a:xfrm>
            <a:off x="3558857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F5F0BB-899E-ECC8-8423-47D0D807F92E}"/>
              </a:ext>
            </a:extLst>
          </p:cNvPr>
          <p:cNvSpPr txBox="1"/>
          <p:nvPr/>
        </p:nvSpPr>
        <p:spPr>
          <a:xfrm>
            <a:off x="3558857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B9806B-A5A6-5F05-1CE3-8DA47A6F7FA3}"/>
              </a:ext>
            </a:extLst>
          </p:cNvPr>
          <p:cNvSpPr txBox="1"/>
          <p:nvPr/>
        </p:nvSpPr>
        <p:spPr>
          <a:xfrm>
            <a:off x="8107325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82BD6C-CBA8-688F-FF80-649D9D1A4083}"/>
              </a:ext>
            </a:extLst>
          </p:cNvPr>
          <p:cNvSpPr txBox="1"/>
          <p:nvPr/>
        </p:nvSpPr>
        <p:spPr>
          <a:xfrm>
            <a:off x="8107325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C38479-92E0-9A44-147A-CAD9472F7E3D}"/>
              </a:ext>
            </a:extLst>
          </p:cNvPr>
          <p:cNvSpPr txBox="1"/>
          <p:nvPr/>
        </p:nvSpPr>
        <p:spPr>
          <a:xfrm>
            <a:off x="3558857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9BEF902-407C-B64C-0F86-3202D7B69C96}"/>
              </a:ext>
            </a:extLst>
          </p:cNvPr>
          <p:cNvSpPr txBox="1"/>
          <p:nvPr/>
        </p:nvSpPr>
        <p:spPr>
          <a:xfrm>
            <a:off x="3558857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E2DB6C-FD91-D039-CFC7-A59EB51DE43F}"/>
              </a:ext>
            </a:extLst>
          </p:cNvPr>
          <p:cNvSpPr txBox="1"/>
          <p:nvPr/>
        </p:nvSpPr>
        <p:spPr>
          <a:xfrm>
            <a:off x="8107325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2378D1-7DB0-3EC3-3321-B9963B19CBD5}"/>
              </a:ext>
            </a:extLst>
          </p:cNvPr>
          <p:cNvSpPr txBox="1"/>
          <p:nvPr/>
        </p:nvSpPr>
        <p:spPr>
          <a:xfrm>
            <a:off x="8107325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A78A45-83FB-2922-277C-E2B726E9F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E2D2CF2-4427-794A-4E10-17AD0EA90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323581-EDDF-47D2-CED3-D786EA774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FACC401-59A9-B3C5-1957-81EF87CCD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72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E93ED-D72F-3310-8ACA-061D96733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>
            <a:extLst>
              <a:ext uri="{FF2B5EF4-FFF2-40B4-BE49-F238E27FC236}">
                <a16:creationId xmlns:a16="http://schemas.microsoft.com/office/drawing/2014/main" id="{EB4B4D36-9754-D4AF-3371-B0ACB3A4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555FDCE9-3EBA-2882-8A94-783F7632E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B9DF184E-633B-2B5F-402D-17878A548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9CE4AC85-7A5B-162A-9673-855E30EEC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7FBCD7C-FC1F-0511-4F01-6BEB321E74FF}"/>
              </a:ext>
            </a:extLst>
          </p:cNvPr>
          <p:cNvSpPr txBox="1"/>
          <p:nvPr/>
        </p:nvSpPr>
        <p:spPr>
          <a:xfrm>
            <a:off x="3558857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1E9D24-5DE1-8A9B-932A-D7A518B4D405}"/>
              </a:ext>
            </a:extLst>
          </p:cNvPr>
          <p:cNvSpPr txBox="1"/>
          <p:nvPr/>
        </p:nvSpPr>
        <p:spPr>
          <a:xfrm>
            <a:off x="3558857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5311F0-31D5-8F5F-C66A-5FF143BB88DF}"/>
              </a:ext>
            </a:extLst>
          </p:cNvPr>
          <p:cNvSpPr txBox="1"/>
          <p:nvPr/>
        </p:nvSpPr>
        <p:spPr>
          <a:xfrm>
            <a:off x="8107325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F27004-B71B-F938-EA8B-16CD082282DB}"/>
              </a:ext>
            </a:extLst>
          </p:cNvPr>
          <p:cNvSpPr txBox="1"/>
          <p:nvPr/>
        </p:nvSpPr>
        <p:spPr>
          <a:xfrm>
            <a:off x="8107325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CCAF8E-1BC5-E92C-6A57-84C14B407343}"/>
              </a:ext>
            </a:extLst>
          </p:cNvPr>
          <p:cNvSpPr txBox="1"/>
          <p:nvPr/>
        </p:nvSpPr>
        <p:spPr>
          <a:xfrm>
            <a:off x="3558857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F65799A-0A4B-AD53-71E8-CFAB35EB159C}"/>
              </a:ext>
            </a:extLst>
          </p:cNvPr>
          <p:cNvSpPr txBox="1"/>
          <p:nvPr/>
        </p:nvSpPr>
        <p:spPr>
          <a:xfrm>
            <a:off x="3558857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B822057-EB6E-5D7E-8948-027695C3AE60}"/>
              </a:ext>
            </a:extLst>
          </p:cNvPr>
          <p:cNvSpPr txBox="1"/>
          <p:nvPr/>
        </p:nvSpPr>
        <p:spPr>
          <a:xfrm>
            <a:off x="8107325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959D11C-E96F-561D-3DBD-20497B01F605}"/>
              </a:ext>
            </a:extLst>
          </p:cNvPr>
          <p:cNvSpPr txBox="1"/>
          <p:nvPr/>
        </p:nvSpPr>
        <p:spPr>
          <a:xfrm>
            <a:off x="8107325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2E4BCE4-D65B-375A-DE45-595458AD4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34DEDE7-0A6B-FF1C-A8C1-7910AE733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2973B4-8B1A-3ECD-5863-D2E496731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0F34CE4-FDF2-5072-937F-21FC86B84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398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E0DF7-9C96-F39F-248C-6C2E3E125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>
            <a:extLst>
              <a:ext uri="{FF2B5EF4-FFF2-40B4-BE49-F238E27FC236}">
                <a16:creationId xmlns:a16="http://schemas.microsoft.com/office/drawing/2014/main" id="{47175D28-222F-AC04-ED2F-1E70B7DC9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0AE63C2E-ACD8-12DF-F79C-9588EA6B7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65E8361E-6117-85F1-126F-0E5C702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371190E3-8201-BB14-F9D9-C00B5E2DB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BD9D009-2913-F9EE-644D-F04CFFFAFFEC}"/>
              </a:ext>
            </a:extLst>
          </p:cNvPr>
          <p:cNvSpPr txBox="1"/>
          <p:nvPr/>
        </p:nvSpPr>
        <p:spPr>
          <a:xfrm>
            <a:off x="3558857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2B1CF-5CDF-8276-C386-EF442F7EB0FF}"/>
              </a:ext>
            </a:extLst>
          </p:cNvPr>
          <p:cNvSpPr txBox="1"/>
          <p:nvPr/>
        </p:nvSpPr>
        <p:spPr>
          <a:xfrm>
            <a:off x="3558857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F8C62F3-8BA9-826D-ED65-1211AB9AC67B}"/>
              </a:ext>
            </a:extLst>
          </p:cNvPr>
          <p:cNvSpPr txBox="1"/>
          <p:nvPr/>
        </p:nvSpPr>
        <p:spPr>
          <a:xfrm>
            <a:off x="8107325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FAC4F0-31B2-1D32-9987-E114A836E21D}"/>
              </a:ext>
            </a:extLst>
          </p:cNvPr>
          <p:cNvSpPr txBox="1"/>
          <p:nvPr/>
        </p:nvSpPr>
        <p:spPr>
          <a:xfrm>
            <a:off x="8107325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F5BA7D-19AE-DFB9-112D-476AA8200AFA}"/>
              </a:ext>
            </a:extLst>
          </p:cNvPr>
          <p:cNvSpPr txBox="1"/>
          <p:nvPr/>
        </p:nvSpPr>
        <p:spPr>
          <a:xfrm>
            <a:off x="3558857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B528D48-BF68-C0D7-CF2C-CE413F3E2175}"/>
              </a:ext>
            </a:extLst>
          </p:cNvPr>
          <p:cNvSpPr txBox="1"/>
          <p:nvPr/>
        </p:nvSpPr>
        <p:spPr>
          <a:xfrm>
            <a:off x="3558857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2693936-6890-C27F-3767-E3F2AC992FD1}"/>
              </a:ext>
            </a:extLst>
          </p:cNvPr>
          <p:cNvSpPr txBox="1"/>
          <p:nvPr/>
        </p:nvSpPr>
        <p:spPr>
          <a:xfrm>
            <a:off x="8107325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B48EF73-0560-AD56-61E7-C7571F2C9F89}"/>
              </a:ext>
            </a:extLst>
          </p:cNvPr>
          <p:cNvSpPr txBox="1"/>
          <p:nvPr/>
        </p:nvSpPr>
        <p:spPr>
          <a:xfrm>
            <a:off x="8107325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D18CA5-C46E-9429-C1B8-FBCF774D1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D2CABB-4E7A-930F-11E7-C1147B393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24A49AA-8240-540F-51C5-9F0FE30BC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A5C8D94-0AE1-525A-ACF9-3ECDAB084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323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AF817-8B8A-CD97-D579-FCD6A7DF8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>
            <a:extLst>
              <a:ext uri="{FF2B5EF4-FFF2-40B4-BE49-F238E27FC236}">
                <a16:creationId xmlns:a16="http://schemas.microsoft.com/office/drawing/2014/main" id="{3755781E-92AB-BF95-91AA-038FEE14A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8C751975-A33F-EEDF-B584-6239ECEC9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0599E635-8EEF-067E-ABAB-3E8FE2E4B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98699444-1792-E30C-99B8-D2F645746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3846368-3DBC-206F-EAB1-3F513D575E07}"/>
              </a:ext>
            </a:extLst>
          </p:cNvPr>
          <p:cNvSpPr txBox="1"/>
          <p:nvPr/>
        </p:nvSpPr>
        <p:spPr>
          <a:xfrm>
            <a:off x="3558857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B7951E-FBE1-E07B-3A67-6C47ED7F54E3}"/>
              </a:ext>
            </a:extLst>
          </p:cNvPr>
          <p:cNvSpPr txBox="1"/>
          <p:nvPr/>
        </p:nvSpPr>
        <p:spPr>
          <a:xfrm>
            <a:off x="3558857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6914874-9F94-5FF5-74B4-4DAADEB50A02}"/>
              </a:ext>
            </a:extLst>
          </p:cNvPr>
          <p:cNvSpPr txBox="1"/>
          <p:nvPr/>
        </p:nvSpPr>
        <p:spPr>
          <a:xfrm>
            <a:off x="8107325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A8AB359-C5D6-2E37-4BF5-67C71789152B}"/>
              </a:ext>
            </a:extLst>
          </p:cNvPr>
          <p:cNvSpPr txBox="1"/>
          <p:nvPr/>
        </p:nvSpPr>
        <p:spPr>
          <a:xfrm>
            <a:off x="8107325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FF1322-0E53-58A9-8F83-58B29AABA35F}"/>
              </a:ext>
            </a:extLst>
          </p:cNvPr>
          <p:cNvSpPr txBox="1"/>
          <p:nvPr/>
        </p:nvSpPr>
        <p:spPr>
          <a:xfrm>
            <a:off x="3558857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D9EE5A-B7CC-76FE-4223-044E8FF3415F}"/>
              </a:ext>
            </a:extLst>
          </p:cNvPr>
          <p:cNvSpPr txBox="1"/>
          <p:nvPr/>
        </p:nvSpPr>
        <p:spPr>
          <a:xfrm>
            <a:off x="3558857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E7D6982-89C9-5BA4-1716-7E1F7EEF4363}"/>
              </a:ext>
            </a:extLst>
          </p:cNvPr>
          <p:cNvSpPr txBox="1"/>
          <p:nvPr/>
        </p:nvSpPr>
        <p:spPr>
          <a:xfrm>
            <a:off x="8107325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0BAE986-1958-CC37-1278-BB239F5F2244}"/>
              </a:ext>
            </a:extLst>
          </p:cNvPr>
          <p:cNvSpPr txBox="1"/>
          <p:nvPr/>
        </p:nvSpPr>
        <p:spPr>
          <a:xfrm>
            <a:off x="8107325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B08253F-C4F2-17AB-F94E-81A7F863B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2FC4BFE-F92B-C727-9604-2D3457765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0B230EC-B8FB-EE08-9DD8-98228980A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D92AB0E-4B35-B643-3F8B-75B90830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218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E3603-EEC3-B87D-D12C-7DC5AA94B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>
            <a:extLst>
              <a:ext uri="{FF2B5EF4-FFF2-40B4-BE49-F238E27FC236}">
                <a16:creationId xmlns:a16="http://schemas.microsoft.com/office/drawing/2014/main" id="{8943C321-AC0B-FCE4-044F-6EAB0A6C9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F09441-AAF1-E6C0-1E9C-D2FC4B7BC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BE765990-7DF7-7584-FDF2-329DD3E64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F54CCE90-9FFC-D882-A398-DE64A243A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23E0B5-B668-00D4-A7C4-DDC1C9FD3EB3}"/>
              </a:ext>
            </a:extLst>
          </p:cNvPr>
          <p:cNvSpPr txBox="1"/>
          <p:nvPr/>
        </p:nvSpPr>
        <p:spPr>
          <a:xfrm>
            <a:off x="3558857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058883-6043-7DF0-E3A4-0541E0A81503}"/>
              </a:ext>
            </a:extLst>
          </p:cNvPr>
          <p:cNvSpPr txBox="1"/>
          <p:nvPr/>
        </p:nvSpPr>
        <p:spPr>
          <a:xfrm>
            <a:off x="3558857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016403-31C2-2164-15D5-4C92EF9199D4}"/>
              </a:ext>
            </a:extLst>
          </p:cNvPr>
          <p:cNvSpPr txBox="1"/>
          <p:nvPr/>
        </p:nvSpPr>
        <p:spPr>
          <a:xfrm>
            <a:off x="8107325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EDA836-FF26-41E5-C692-4AD322D3DB41}"/>
              </a:ext>
            </a:extLst>
          </p:cNvPr>
          <p:cNvSpPr txBox="1"/>
          <p:nvPr/>
        </p:nvSpPr>
        <p:spPr>
          <a:xfrm>
            <a:off x="8107325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D87EF0-3B84-03B3-83EB-CF00969E6374}"/>
              </a:ext>
            </a:extLst>
          </p:cNvPr>
          <p:cNvSpPr txBox="1"/>
          <p:nvPr/>
        </p:nvSpPr>
        <p:spPr>
          <a:xfrm>
            <a:off x="3558857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AEEA9D2-FA6E-0648-CDA5-6F5C33643F91}"/>
              </a:ext>
            </a:extLst>
          </p:cNvPr>
          <p:cNvSpPr txBox="1"/>
          <p:nvPr/>
        </p:nvSpPr>
        <p:spPr>
          <a:xfrm>
            <a:off x="3558857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E72E091-C547-726F-4AF4-1421E2FA81B7}"/>
              </a:ext>
            </a:extLst>
          </p:cNvPr>
          <p:cNvSpPr txBox="1"/>
          <p:nvPr/>
        </p:nvSpPr>
        <p:spPr>
          <a:xfrm>
            <a:off x="8107325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5DA2541-42C5-F85E-1575-AC6204BA4203}"/>
              </a:ext>
            </a:extLst>
          </p:cNvPr>
          <p:cNvSpPr txBox="1"/>
          <p:nvPr/>
        </p:nvSpPr>
        <p:spPr>
          <a:xfrm>
            <a:off x="8107325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F84E7B6-F6A4-055B-8041-E1E72555F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237B2E-138C-D9BF-C12E-0C159221B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8134B8B-18FF-7981-C644-BFD379CF2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0EFAAB8-1B58-F215-51AD-1618CC07D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568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ED96F-8697-6CFC-F005-022BF7BDC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>
            <a:extLst>
              <a:ext uri="{FF2B5EF4-FFF2-40B4-BE49-F238E27FC236}">
                <a16:creationId xmlns:a16="http://schemas.microsoft.com/office/drawing/2014/main" id="{AECFDB81-0038-372A-1A12-E4E43C659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7F1F6D53-C63B-76B5-3B8E-27C3F3EA8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292B205-A5FE-D9FD-8313-CA0BD33B3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70A8F763-2670-0878-5E3D-4E5AC9211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B81F51-4545-C344-2C3F-565C73A4F421}"/>
              </a:ext>
            </a:extLst>
          </p:cNvPr>
          <p:cNvSpPr txBox="1"/>
          <p:nvPr/>
        </p:nvSpPr>
        <p:spPr>
          <a:xfrm>
            <a:off x="3558857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7E1D3B8-1654-6E30-D57E-57A222004330}"/>
              </a:ext>
            </a:extLst>
          </p:cNvPr>
          <p:cNvSpPr txBox="1"/>
          <p:nvPr/>
        </p:nvSpPr>
        <p:spPr>
          <a:xfrm>
            <a:off x="3558857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B23DE2-CA38-8A6C-3345-BE7FCACEB5E4}"/>
              </a:ext>
            </a:extLst>
          </p:cNvPr>
          <p:cNvSpPr txBox="1"/>
          <p:nvPr/>
        </p:nvSpPr>
        <p:spPr>
          <a:xfrm>
            <a:off x="8107325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062DF0-4565-D91B-7289-255E60DEA28F}"/>
              </a:ext>
            </a:extLst>
          </p:cNvPr>
          <p:cNvSpPr txBox="1"/>
          <p:nvPr/>
        </p:nvSpPr>
        <p:spPr>
          <a:xfrm>
            <a:off x="8107325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24178E-C270-7AE6-139F-C2A17CEA78CA}"/>
              </a:ext>
            </a:extLst>
          </p:cNvPr>
          <p:cNvSpPr txBox="1"/>
          <p:nvPr/>
        </p:nvSpPr>
        <p:spPr>
          <a:xfrm>
            <a:off x="3558857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8C83575-93DF-A833-C3DC-C84D70C2B170}"/>
              </a:ext>
            </a:extLst>
          </p:cNvPr>
          <p:cNvSpPr txBox="1"/>
          <p:nvPr/>
        </p:nvSpPr>
        <p:spPr>
          <a:xfrm>
            <a:off x="3558857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80B163D-B96A-0258-F4BC-0AF892652311}"/>
              </a:ext>
            </a:extLst>
          </p:cNvPr>
          <p:cNvSpPr txBox="1"/>
          <p:nvPr/>
        </p:nvSpPr>
        <p:spPr>
          <a:xfrm>
            <a:off x="8107325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FA7E959-5E20-1050-BA2D-ADF139D6C61F}"/>
              </a:ext>
            </a:extLst>
          </p:cNvPr>
          <p:cNvSpPr txBox="1"/>
          <p:nvPr/>
        </p:nvSpPr>
        <p:spPr>
          <a:xfrm>
            <a:off x="8107325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B89935-0F19-BFBB-C194-06C1B478E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AB0524-804C-70F0-FC55-4F03EAB47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D6BC003-6052-8E26-8D2F-131708503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5635518-EF0B-F393-AC3F-86BCF9CCD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947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758FC-4259-C343-EB2D-969CC0B6F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>
            <a:extLst>
              <a:ext uri="{FF2B5EF4-FFF2-40B4-BE49-F238E27FC236}">
                <a16:creationId xmlns:a16="http://schemas.microsoft.com/office/drawing/2014/main" id="{C8AE96DD-2D85-FB56-B630-8591126B4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3893685A-4B97-10B1-3C4D-82BBE68AF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4CF42D52-37FE-FA78-6EB5-2DEB0382B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8464A4D2-CC9F-7656-A271-9554C0B50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728E53A-6C36-76A2-5D1D-F8ACC055EC3B}"/>
              </a:ext>
            </a:extLst>
          </p:cNvPr>
          <p:cNvSpPr txBox="1"/>
          <p:nvPr/>
        </p:nvSpPr>
        <p:spPr>
          <a:xfrm>
            <a:off x="3558857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2EB496-79D8-E773-0778-E2206A0BF081}"/>
              </a:ext>
            </a:extLst>
          </p:cNvPr>
          <p:cNvSpPr txBox="1"/>
          <p:nvPr/>
        </p:nvSpPr>
        <p:spPr>
          <a:xfrm>
            <a:off x="3558857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1FEA4EF-8D04-ACFD-842B-059CFF68355F}"/>
              </a:ext>
            </a:extLst>
          </p:cNvPr>
          <p:cNvSpPr txBox="1"/>
          <p:nvPr/>
        </p:nvSpPr>
        <p:spPr>
          <a:xfrm>
            <a:off x="8107325" y="2199321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369C755-5F36-276A-25A8-DB0A254335AC}"/>
              </a:ext>
            </a:extLst>
          </p:cNvPr>
          <p:cNvSpPr txBox="1"/>
          <p:nvPr/>
        </p:nvSpPr>
        <p:spPr>
          <a:xfrm>
            <a:off x="8107325" y="2862896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EE305B-5EFB-9918-1E45-F5BF167D71A3}"/>
              </a:ext>
            </a:extLst>
          </p:cNvPr>
          <p:cNvSpPr txBox="1"/>
          <p:nvPr/>
        </p:nvSpPr>
        <p:spPr>
          <a:xfrm>
            <a:off x="3558857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DDAC44-C0CB-987C-BE55-C5CAA10BF1E3}"/>
              </a:ext>
            </a:extLst>
          </p:cNvPr>
          <p:cNvSpPr txBox="1"/>
          <p:nvPr/>
        </p:nvSpPr>
        <p:spPr>
          <a:xfrm>
            <a:off x="3558857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A0FDCB-79D5-A014-2C40-D69F6A3D0118}"/>
              </a:ext>
            </a:extLst>
          </p:cNvPr>
          <p:cNvSpPr txBox="1"/>
          <p:nvPr/>
        </p:nvSpPr>
        <p:spPr>
          <a:xfrm>
            <a:off x="8107325" y="5409135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9E95C5-6060-AD76-458D-4EF9042E2036}"/>
              </a:ext>
            </a:extLst>
          </p:cNvPr>
          <p:cNvSpPr txBox="1"/>
          <p:nvPr/>
        </p:nvSpPr>
        <p:spPr>
          <a:xfrm>
            <a:off x="8107325" y="6072710"/>
            <a:ext cx="122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10" dirty="0">
                <a:solidFill>
                  <a:srgbClr val="8068AC"/>
                </a:solidFill>
              </a:rPr>
              <a:t>Texto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7BB84E-1612-2D16-D271-1AF0C62E1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A844D-FD22-EAB7-F879-E25333C83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9E1C139-FC46-3794-B80B-F3CF22D8E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239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2D7B799-320E-BC01-79D4-BD834292B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886200"/>
            <a:ext cx="22860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9411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80</TotalTime>
  <Words>90</Words>
  <Application>Microsoft Macintosh PowerPoint</Application>
  <PresentationFormat>Personalizado</PresentationFormat>
  <Paragraphs>90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Cris Mellado</dc:creator>
  <cp:lastModifiedBy>Cris Mellado</cp:lastModifiedBy>
  <cp:revision>4</cp:revision>
  <dcterms:created xsi:type="dcterms:W3CDTF">2024-07-05T16:46:36Z</dcterms:created>
  <dcterms:modified xsi:type="dcterms:W3CDTF">2025-12-18T15:24:59Z</dcterms:modified>
</cp:coreProperties>
</file>