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3" r:id="rId3"/>
  </p:sldMasterIdLst>
  <p:notesMasterIdLst>
    <p:notesMasterId r:id="rId2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3935"/>
    <a:srgbClr val="E1251B"/>
    <a:srgbClr val="D40000"/>
    <a:srgbClr val="E702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46"/>
    <p:restoredTop sz="94640"/>
  </p:normalViewPr>
  <p:slideViewPr>
    <p:cSldViewPr snapToGrid="0">
      <p:cViewPr>
        <p:scale>
          <a:sx n="92" d="100"/>
          <a:sy n="92" d="100"/>
        </p:scale>
        <p:origin x="196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A625A-1E97-42BF-8747-C8A5EBD3E456}" type="datetimeFigureOut">
              <a:rPr lang="es-CL" smtClean="0"/>
              <a:t>24-09-24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D739DD-6ED6-48A8-A4C1-57D9553C6EAE}" type="slidenum">
              <a:rPr lang="es-CL" smtClean="0"/>
              <a:t>‹Nº›</a:t>
            </a:fld>
            <a:endParaRPr lang="es-CL"/>
          </a:p>
        </p:txBody>
      </p:sp>
    </p:spTree>
    <p:extLst>
      <p:ext uri="{BB962C8B-B14F-4D97-AF65-F5344CB8AC3E}">
        <p14:creationId xmlns:p14="http://schemas.microsoft.com/office/powerpoint/2010/main" val="563617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ORTADA">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752ED50-8615-4318-7301-E6CA6708F3DB}"/>
              </a:ext>
            </a:extLst>
          </p:cNvPr>
          <p:cNvSpPr/>
          <p:nvPr userDrawn="1"/>
        </p:nvSpPr>
        <p:spPr>
          <a:xfrm>
            <a:off x="0" y="1293962"/>
            <a:ext cx="7470475" cy="4313208"/>
          </a:xfrm>
          <a:prstGeom prst="rect">
            <a:avLst/>
          </a:pr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 name="Marcador de título 1">
            <a:extLst>
              <a:ext uri="{FF2B5EF4-FFF2-40B4-BE49-F238E27FC236}">
                <a16:creationId xmlns:a16="http://schemas.microsoft.com/office/drawing/2014/main" id="{026367F1-5373-E8E9-8876-F309C37826A2}"/>
              </a:ext>
            </a:extLst>
          </p:cNvPr>
          <p:cNvSpPr>
            <a:spLocks noGrp="1"/>
          </p:cNvSpPr>
          <p:nvPr>
            <p:ph type="title"/>
          </p:nvPr>
        </p:nvSpPr>
        <p:spPr>
          <a:xfrm>
            <a:off x="838200" y="2418950"/>
            <a:ext cx="3639207" cy="370599"/>
          </a:xfrm>
          <a:prstGeom prst="rect">
            <a:avLst/>
          </a:prstGeom>
        </p:spPr>
        <p:txBody>
          <a:bodyPr vert="horz" lIns="91440" tIns="45720" rIns="91440" bIns="45720" rtlCol="0" anchor="b">
            <a:normAutofit/>
          </a:bodyPr>
          <a:lstStyle/>
          <a:p>
            <a:r>
              <a:rPr lang="es-MX" dirty="0"/>
              <a:t>Texto 1</a:t>
            </a:r>
            <a:endParaRPr lang="es-CL" dirty="0"/>
          </a:p>
        </p:txBody>
      </p:sp>
      <p:cxnSp>
        <p:nvCxnSpPr>
          <p:cNvPr id="4" name="Conector recto 3">
            <a:extLst>
              <a:ext uri="{FF2B5EF4-FFF2-40B4-BE49-F238E27FC236}">
                <a16:creationId xmlns:a16="http://schemas.microsoft.com/office/drawing/2014/main" id="{59B6D429-1712-54A2-B5F3-B54E033789E4}"/>
              </a:ext>
            </a:extLst>
          </p:cNvPr>
          <p:cNvCxnSpPr>
            <a:cxnSpLocks/>
          </p:cNvCxnSpPr>
          <p:nvPr userDrawn="1"/>
        </p:nvCxnSpPr>
        <p:spPr>
          <a:xfrm>
            <a:off x="838200" y="3956197"/>
            <a:ext cx="0" cy="809767"/>
          </a:xfrm>
          <a:prstGeom prst="line">
            <a:avLst/>
          </a:prstGeom>
          <a:ln w="0" cmpd="sng">
            <a:solidFill>
              <a:schemeClr val="bg1"/>
            </a:solidFill>
          </a:ln>
        </p:spPr>
        <p:style>
          <a:lnRef idx="1">
            <a:schemeClr val="accent1"/>
          </a:lnRef>
          <a:fillRef idx="0">
            <a:schemeClr val="accent1"/>
          </a:fillRef>
          <a:effectRef idx="0">
            <a:schemeClr val="accent1"/>
          </a:effectRef>
          <a:fontRef idx="minor">
            <a:schemeClr val="tx1"/>
          </a:fontRef>
        </p:style>
      </p:cxnSp>
      <p:sp>
        <p:nvSpPr>
          <p:cNvPr id="5" name="Marcador de texto 6">
            <a:extLst>
              <a:ext uri="{FF2B5EF4-FFF2-40B4-BE49-F238E27FC236}">
                <a16:creationId xmlns:a16="http://schemas.microsoft.com/office/drawing/2014/main" id="{B0EF2307-685E-32CC-313F-A3B832CA04C1}"/>
              </a:ext>
            </a:extLst>
          </p:cNvPr>
          <p:cNvSpPr>
            <a:spLocks noGrp="1"/>
          </p:cNvSpPr>
          <p:nvPr>
            <p:ph type="body" sz="quarter" idx="10" hasCustomPrompt="1"/>
          </p:nvPr>
        </p:nvSpPr>
        <p:spPr>
          <a:xfrm>
            <a:off x="1093788" y="3956050"/>
            <a:ext cx="4545012" cy="809767"/>
          </a:xfrm>
          <a:prstGeom prst="rect">
            <a:avLst/>
          </a:prstGeom>
        </p:spPr>
        <p:txBody>
          <a:bodyPr/>
          <a:lstStyle>
            <a:lvl1pPr>
              <a:defRPr sz="1400" b="0" i="0">
                <a:latin typeface="Montserrat" pitchFamily="2" charset="77"/>
              </a:defRPr>
            </a:lvl1pPr>
            <a:lvl2pPr marL="457200" indent="0">
              <a:buNone/>
              <a:defRPr sz="1200"/>
            </a:lvl2pPr>
            <a:lvl3pPr>
              <a:defRPr sz="1200"/>
            </a:lvl3pPr>
            <a:lvl4pPr>
              <a:defRPr sz="1200"/>
            </a:lvl4pPr>
            <a:lvl5pPr>
              <a:defRPr sz="1200"/>
            </a:lvl5pPr>
          </a:lstStyle>
          <a:p>
            <a:pPr lvl="0"/>
            <a:r>
              <a:rPr lang="es-MX" dirty="0"/>
              <a:t>Lorem ipsum dolor sit amet, consectetur adipiscing elit. Duis egestas posuere mi.</a:t>
            </a:r>
          </a:p>
        </p:txBody>
      </p:sp>
      <p:sp>
        <p:nvSpPr>
          <p:cNvPr id="6" name="Marcador de texto 16">
            <a:extLst>
              <a:ext uri="{FF2B5EF4-FFF2-40B4-BE49-F238E27FC236}">
                <a16:creationId xmlns:a16="http://schemas.microsoft.com/office/drawing/2014/main" id="{BF598CED-6DF9-F670-812C-3B03498D26C3}"/>
              </a:ext>
            </a:extLst>
          </p:cNvPr>
          <p:cNvSpPr>
            <a:spLocks noGrp="1"/>
          </p:cNvSpPr>
          <p:nvPr>
            <p:ph type="body" sz="quarter" idx="12" hasCustomPrompt="1"/>
          </p:nvPr>
        </p:nvSpPr>
        <p:spPr>
          <a:xfrm>
            <a:off x="838199" y="2789549"/>
            <a:ext cx="4879419" cy="815664"/>
          </a:xfrm>
          <a:prstGeom prst="rect">
            <a:avLst/>
          </a:prstGeom>
        </p:spPr>
        <p:txBody>
          <a:bodyPr/>
          <a:lstStyle>
            <a:lvl1pPr>
              <a:defRPr sz="4800"/>
            </a:lvl1pPr>
          </a:lstStyle>
          <a:p>
            <a:pPr lvl="0"/>
            <a:r>
              <a:rPr lang="es-MX" dirty="0"/>
              <a:t>Título Presentación</a:t>
            </a:r>
            <a:endParaRPr lang="es-CL" dirty="0"/>
          </a:p>
        </p:txBody>
      </p:sp>
      <p:sp>
        <p:nvSpPr>
          <p:cNvPr id="11" name="Flecha: pentágono 8">
            <a:extLst>
              <a:ext uri="{FF2B5EF4-FFF2-40B4-BE49-F238E27FC236}">
                <a16:creationId xmlns:a16="http://schemas.microsoft.com/office/drawing/2014/main" id="{623B8876-99A5-0E10-FDA4-B7F09E5E19D6}"/>
              </a:ext>
            </a:extLst>
          </p:cNvPr>
          <p:cNvSpPr/>
          <p:nvPr userDrawn="1"/>
        </p:nvSpPr>
        <p:spPr>
          <a:xfrm rot="5400000">
            <a:off x="708077" y="1424079"/>
            <a:ext cx="888525" cy="628287"/>
          </a:xfrm>
          <a:custGeom>
            <a:avLst/>
            <a:gdLst>
              <a:gd name="connsiteX0" fmla="*/ 0 w 815666"/>
              <a:gd name="connsiteY0" fmla="*/ 0 h 628287"/>
              <a:gd name="connsiteX1" fmla="*/ 501523 w 815666"/>
              <a:gd name="connsiteY1" fmla="*/ 0 h 628287"/>
              <a:gd name="connsiteX2" fmla="*/ 815666 w 815666"/>
              <a:gd name="connsiteY2" fmla="*/ 314144 h 628287"/>
              <a:gd name="connsiteX3" fmla="*/ 501523 w 815666"/>
              <a:gd name="connsiteY3" fmla="*/ 628287 h 628287"/>
              <a:gd name="connsiteX4" fmla="*/ 0 w 815666"/>
              <a:gd name="connsiteY4" fmla="*/ 628287 h 628287"/>
              <a:gd name="connsiteX5" fmla="*/ 0 w 815666"/>
              <a:gd name="connsiteY5" fmla="*/ 0 h 628287"/>
              <a:gd name="connsiteX0" fmla="*/ 0 w 703526"/>
              <a:gd name="connsiteY0" fmla="*/ 0 h 628287"/>
              <a:gd name="connsiteX1" fmla="*/ 501523 w 703526"/>
              <a:gd name="connsiteY1" fmla="*/ 0 h 628287"/>
              <a:gd name="connsiteX2" fmla="*/ 703526 w 703526"/>
              <a:gd name="connsiteY2" fmla="*/ 314144 h 628287"/>
              <a:gd name="connsiteX3" fmla="*/ 501523 w 703526"/>
              <a:gd name="connsiteY3" fmla="*/ 628287 h 628287"/>
              <a:gd name="connsiteX4" fmla="*/ 0 w 703526"/>
              <a:gd name="connsiteY4" fmla="*/ 628287 h 628287"/>
              <a:gd name="connsiteX5" fmla="*/ 0 w 703526"/>
              <a:gd name="connsiteY5" fmla="*/ 0 h 628287"/>
              <a:gd name="connsiteX0" fmla="*/ 0 w 614097"/>
              <a:gd name="connsiteY0" fmla="*/ 0 h 628287"/>
              <a:gd name="connsiteX1" fmla="*/ 501523 w 614097"/>
              <a:gd name="connsiteY1" fmla="*/ 0 h 628287"/>
              <a:gd name="connsiteX2" fmla="*/ 614097 w 614097"/>
              <a:gd name="connsiteY2" fmla="*/ 305518 h 628287"/>
              <a:gd name="connsiteX3" fmla="*/ 501523 w 614097"/>
              <a:gd name="connsiteY3" fmla="*/ 628287 h 628287"/>
              <a:gd name="connsiteX4" fmla="*/ 0 w 614097"/>
              <a:gd name="connsiteY4" fmla="*/ 628287 h 628287"/>
              <a:gd name="connsiteX5" fmla="*/ 0 w 614097"/>
              <a:gd name="connsiteY5" fmla="*/ 0 h 62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097" h="628287">
                <a:moveTo>
                  <a:pt x="0" y="0"/>
                </a:moveTo>
                <a:lnTo>
                  <a:pt x="501523" y="0"/>
                </a:lnTo>
                <a:lnTo>
                  <a:pt x="614097" y="305518"/>
                </a:lnTo>
                <a:lnTo>
                  <a:pt x="501523" y="628287"/>
                </a:lnTo>
                <a:lnTo>
                  <a:pt x="0" y="628287"/>
                </a:lnTo>
                <a:lnTo>
                  <a:pt x="0" y="0"/>
                </a:lnTo>
                <a:close/>
              </a:path>
            </a:pathLst>
          </a:cu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ln>
                <a:noFill/>
              </a:ln>
              <a:noFill/>
            </a:endParaRPr>
          </a:p>
        </p:txBody>
      </p:sp>
      <p:pic>
        <p:nvPicPr>
          <p:cNvPr id="8" name="Imagen 7">
            <a:extLst>
              <a:ext uri="{FF2B5EF4-FFF2-40B4-BE49-F238E27FC236}">
                <a16:creationId xmlns:a16="http://schemas.microsoft.com/office/drawing/2014/main" id="{771B9185-3B2B-D437-AE86-85D6413F33D5}"/>
              </a:ext>
            </a:extLst>
          </p:cNvPr>
          <p:cNvPicPr>
            <a:picLocks noChangeAspect="1"/>
          </p:cNvPicPr>
          <p:nvPr userDrawn="1"/>
        </p:nvPicPr>
        <p:blipFill>
          <a:blip r:embed="rId2"/>
          <a:stretch>
            <a:fillRect/>
          </a:stretch>
        </p:blipFill>
        <p:spPr>
          <a:xfrm>
            <a:off x="9585146" y="1223143"/>
            <a:ext cx="2028909" cy="1566406"/>
          </a:xfrm>
          <a:prstGeom prst="rect">
            <a:avLst/>
          </a:prstGeom>
        </p:spPr>
      </p:pic>
    </p:spTree>
    <p:extLst>
      <p:ext uri="{BB962C8B-B14F-4D97-AF65-F5344CB8AC3E}">
        <p14:creationId xmlns:p14="http://schemas.microsoft.com/office/powerpoint/2010/main" val="258263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ONTENIDO 3">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A7FD8085-C44F-F2CF-E76B-DB813178781E}"/>
              </a:ext>
            </a:extLst>
          </p:cNvPr>
          <p:cNvSpPr/>
          <p:nvPr userDrawn="1"/>
        </p:nvSpPr>
        <p:spPr>
          <a:xfrm>
            <a:off x="0" y="-1"/>
            <a:ext cx="1219200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Título 1">
            <a:extLst>
              <a:ext uri="{FF2B5EF4-FFF2-40B4-BE49-F238E27FC236}">
                <a16:creationId xmlns:a16="http://schemas.microsoft.com/office/drawing/2014/main" id="{361E7A51-7D9E-262B-0EDF-5F56738758CC}"/>
              </a:ext>
            </a:extLst>
          </p:cNvPr>
          <p:cNvSpPr>
            <a:spLocks noGrp="1"/>
          </p:cNvSpPr>
          <p:nvPr>
            <p:ph type="title" hasCustomPrompt="1"/>
          </p:nvPr>
        </p:nvSpPr>
        <p:spPr>
          <a:xfrm>
            <a:off x="1297213" y="2377848"/>
            <a:ext cx="9684657" cy="2102303"/>
          </a:xfrm>
          <a:prstGeom prst="rect">
            <a:avLst/>
          </a:prstGeom>
        </p:spPr>
        <p:txBody>
          <a:bodyPr/>
          <a:lstStyle>
            <a:lvl1pPr marL="0" marR="0" indent="0" algn="ctr" defTabSz="914400" rtl="0" eaLnBrk="1" fontAlgn="auto" latinLnBrk="0" hangingPunct="1">
              <a:lnSpc>
                <a:spcPct val="90000"/>
              </a:lnSpc>
              <a:spcBef>
                <a:spcPct val="0"/>
              </a:spcBef>
              <a:spcAft>
                <a:spcPts val="0"/>
              </a:spcAft>
              <a:buClrTx/>
              <a:buSzTx/>
              <a:buFontTx/>
              <a:buNone/>
              <a:tabLst/>
              <a:defRPr sz="2800" b="0" i="1">
                <a:solidFill>
                  <a:schemeClr val="bg1"/>
                </a:solidFill>
                <a:latin typeface="Montserrat" pitchFamily="2" charset="77"/>
              </a:defRPr>
            </a:lvl1pPr>
          </a:lstStyle>
          <a:p>
            <a:r>
              <a:rPr lang="es-MX" dirty="0"/>
              <a:t>Lorem ipsum dolor sit amet, consectetur adipiscing elit. Duis egestas posuere mi. Cras ac ligula mi. Vestibulum eu tellus sed felis pretium ultricies vel vitae erat. Aliquam vel ex mi. Nunc ut ornare diam, pulvinar vulputate lectus</a:t>
            </a:r>
            <a:endParaRPr lang="es-CL" dirty="0"/>
          </a:p>
        </p:txBody>
      </p:sp>
      <p:sp>
        <p:nvSpPr>
          <p:cNvPr id="7" name="Marcador de texto 6">
            <a:extLst>
              <a:ext uri="{FF2B5EF4-FFF2-40B4-BE49-F238E27FC236}">
                <a16:creationId xmlns:a16="http://schemas.microsoft.com/office/drawing/2014/main" id="{BE330284-FE8D-2A55-DC08-2DC5112D755E}"/>
              </a:ext>
            </a:extLst>
          </p:cNvPr>
          <p:cNvSpPr>
            <a:spLocks noGrp="1"/>
          </p:cNvSpPr>
          <p:nvPr>
            <p:ph type="body" sz="quarter" idx="11" hasCustomPrompt="1"/>
          </p:nvPr>
        </p:nvSpPr>
        <p:spPr>
          <a:xfrm>
            <a:off x="7933644" y="4978398"/>
            <a:ext cx="3048226" cy="457200"/>
          </a:xfrm>
          <a:prstGeom prst="rect">
            <a:avLst/>
          </a:prstGeom>
        </p:spPr>
        <p:txBody>
          <a:bodyPr/>
          <a:lstStyle>
            <a:lvl1pPr marL="0" indent="0" algn="r">
              <a:buNone/>
              <a:defRPr sz="1800" b="1" i="0">
                <a:solidFill>
                  <a:schemeClr val="bg1"/>
                </a:solidFill>
                <a:latin typeface="Montserrat" pitchFamily="2" charset="77"/>
              </a:defRPr>
            </a:lvl1pPr>
          </a:lstStyle>
          <a:p>
            <a:pPr lvl="0"/>
            <a:r>
              <a:rPr lang="es-CL" dirty="0"/>
              <a:t>Juan Pérez P.</a:t>
            </a:r>
          </a:p>
        </p:txBody>
      </p:sp>
      <p:pic>
        <p:nvPicPr>
          <p:cNvPr id="9" name="Gráfico 8" descr="Closed quotation mark con relleno sólido">
            <a:extLst>
              <a:ext uri="{FF2B5EF4-FFF2-40B4-BE49-F238E27FC236}">
                <a16:creationId xmlns:a16="http://schemas.microsoft.com/office/drawing/2014/main" id="{8902172E-2456-130E-3568-788AC414A6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55599" y="1222829"/>
            <a:ext cx="1313543" cy="1313543"/>
          </a:xfrm>
          <a:prstGeom prst="rect">
            <a:avLst/>
          </a:prstGeom>
        </p:spPr>
      </p:pic>
    </p:spTree>
    <p:extLst>
      <p:ext uri="{BB962C8B-B14F-4D97-AF65-F5344CB8AC3E}">
        <p14:creationId xmlns:p14="http://schemas.microsoft.com/office/powerpoint/2010/main" val="2993594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PARADOR 2">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12206514" cy="6858000"/>
          </a:xfrm>
          <a:prstGeom prst="rect">
            <a:avLst/>
          </a:prstGeom>
          <a:solidFill>
            <a:srgbClr val="D4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4677105" y="2338306"/>
            <a:ext cx="2521982" cy="1898360"/>
          </a:xfrm>
          <a:prstGeom prst="rect">
            <a:avLst/>
          </a:prstGeom>
        </p:spPr>
        <p:txBody>
          <a:bodyPr anchor="ctr"/>
          <a:lstStyle>
            <a:lvl1pPr marL="0" indent="0" algn="ctr">
              <a:buNone/>
              <a:defRPr sz="3200" b="1" i="1">
                <a:solidFill>
                  <a:schemeClr val="bg1"/>
                </a:solidFill>
                <a:latin typeface="Barlow Condensed SemiBold" pitchFamily="2" charset="77"/>
              </a:defRPr>
            </a:lvl1pPr>
          </a:lstStyle>
          <a:p>
            <a:pPr lvl="0"/>
            <a:r>
              <a:rPr lang="es-MX" dirty="0"/>
              <a:t>Lorem ipsum dolor sit amet, consectetur.</a:t>
            </a:r>
            <a:endParaRPr lang="es-CL" dirty="0"/>
          </a:p>
        </p:txBody>
      </p:sp>
      <p:pic>
        <p:nvPicPr>
          <p:cNvPr id="6" name="Imagen 5">
            <a:extLst>
              <a:ext uri="{FF2B5EF4-FFF2-40B4-BE49-F238E27FC236}">
                <a16:creationId xmlns:a16="http://schemas.microsoft.com/office/drawing/2014/main" id="{B2B74515-CFF7-9B99-CC23-FF2D3D1B8CE2}"/>
              </a:ext>
            </a:extLst>
          </p:cNvPr>
          <p:cNvPicPr>
            <a:picLocks noChangeAspect="1"/>
          </p:cNvPicPr>
          <p:nvPr userDrawn="1"/>
        </p:nvPicPr>
        <p:blipFill>
          <a:blip r:embed="rId2"/>
          <a:stretch>
            <a:fillRect/>
          </a:stretch>
        </p:blipFill>
        <p:spPr>
          <a:xfrm>
            <a:off x="390854" y="6278018"/>
            <a:ext cx="3934403" cy="177546"/>
          </a:xfrm>
          <a:prstGeom prst="rect">
            <a:avLst/>
          </a:prstGeom>
        </p:spPr>
      </p:pic>
      <p:sp>
        <p:nvSpPr>
          <p:cNvPr id="7" name="Rectángulo 6">
            <a:extLst>
              <a:ext uri="{FF2B5EF4-FFF2-40B4-BE49-F238E27FC236}">
                <a16:creationId xmlns:a16="http://schemas.microsoft.com/office/drawing/2014/main" id="{EB77429D-E842-5E20-F779-7858F184D455}"/>
              </a:ext>
            </a:extLst>
          </p:cNvPr>
          <p:cNvSpPr/>
          <p:nvPr userDrawn="1"/>
        </p:nvSpPr>
        <p:spPr>
          <a:xfrm>
            <a:off x="3702896" y="1785258"/>
            <a:ext cx="4470400" cy="3004457"/>
          </a:xfrm>
          <a:prstGeom prst="rect">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Imagen 2">
            <a:extLst>
              <a:ext uri="{FF2B5EF4-FFF2-40B4-BE49-F238E27FC236}">
                <a16:creationId xmlns:a16="http://schemas.microsoft.com/office/drawing/2014/main" id="{F98B8E39-7503-51D4-548C-869B0C45BFD3}"/>
              </a:ext>
            </a:extLst>
          </p:cNvPr>
          <p:cNvPicPr>
            <a:picLocks noChangeAspect="1"/>
          </p:cNvPicPr>
          <p:nvPr userDrawn="1"/>
        </p:nvPicPr>
        <p:blipFill>
          <a:blip r:embed="rId3"/>
          <a:stretch>
            <a:fillRect/>
          </a:stretch>
        </p:blipFill>
        <p:spPr>
          <a:xfrm>
            <a:off x="10581025" y="208298"/>
            <a:ext cx="1198599" cy="970295"/>
          </a:xfrm>
          <a:prstGeom prst="rect">
            <a:avLst/>
          </a:prstGeom>
        </p:spPr>
      </p:pic>
    </p:spTree>
    <p:extLst>
      <p:ext uri="{BB962C8B-B14F-4D97-AF65-F5344CB8AC3E}">
        <p14:creationId xmlns:p14="http://schemas.microsoft.com/office/powerpoint/2010/main" val="1300563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PARADOR 2">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12206514" cy="6858000"/>
          </a:xfrm>
          <a:prstGeom prst="rect">
            <a:avLst/>
          </a:prstGeom>
          <a:solidFill>
            <a:schemeClr val="bg1">
              <a:lumMod val="85000"/>
            </a:schemeClr>
          </a:solidFill>
          <a:ln>
            <a:solidFill>
              <a:srgbClr val="3D393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4677105" y="2338306"/>
            <a:ext cx="2521982" cy="1898360"/>
          </a:xfrm>
          <a:prstGeom prst="rect">
            <a:avLst/>
          </a:prstGeom>
        </p:spPr>
        <p:txBody>
          <a:bodyPr anchor="ctr"/>
          <a:lstStyle>
            <a:lvl1pPr marL="0" indent="0" algn="ctr">
              <a:buNone/>
              <a:defRPr sz="3200" b="1" i="1">
                <a:solidFill>
                  <a:srgbClr val="3D3935"/>
                </a:solidFill>
                <a:latin typeface="Barlow Condensed SemiBold" pitchFamily="2" charset="77"/>
              </a:defRPr>
            </a:lvl1pPr>
          </a:lstStyle>
          <a:p>
            <a:pPr lvl="0"/>
            <a:r>
              <a:rPr lang="es-MX" dirty="0"/>
              <a:t>Lorem ipsum dolor sit amet, consectetur.</a:t>
            </a:r>
            <a:endParaRPr lang="es-CL" dirty="0"/>
          </a:p>
        </p:txBody>
      </p:sp>
      <p:pic>
        <p:nvPicPr>
          <p:cNvPr id="6" name="Imagen 5">
            <a:extLst>
              <a:ext uri="{FF2B5EF4-FFF2-40B4-BE49-F238E27FC236}">
                <a16:creationId xmlns:a16="http://schemas.microsoft.com/office/drawing/2014/main" id="{B2B74515-CFF7-9B99-CC23-FF2D3D1B8CE2}"/>
              </a:ext>
            </a:extLst>
          </p:cNvPr>
          <p:cNvPicPr>
            <a:picLocks noChangeAspect="1"/>
          </p:cNvPicPr>
          <p:nvPr userDrawn="1"/>
        </p:nvPicPr>
        <p:blipFill>
          <a:blip r:embed="rId2"/>
          <a:stretch>
            <a:fillRect/>
          </a:stretch>
        </p:blipFill>
        <p:spPr>
          <a:xfrm>
            <a:off x="390854" y="6278018"/>
            <a:ext cx="3934403" cy="177546"/>
          </a:xfrm>
          <a:prstGeom prst="rect">
            <a:avLst/>
          </a:prstGeom>
          <a:solidFill>
            <a:srgbClr val="E1251B"/>
          </a:solidFill>
        </p:spPr>
      </p:pic>
      <p:sp>
        <p:nvSpPr>
          <p:cNvPr id="7" name="Rectángulo 6">
            <a:extLst>
              <a:ext uri="{FF2B5EF4-FFF2-40B4-BE49-F238E27FC236}">
                <a16:creationId xmlns:a16="http://schemas.microsoft.com/office/drawing/2014/main" id="{EB77429D-E842-5E20-F779-7858F184D455}"/>
              </a:ext>
            </a:extLst>
          </p:cNvPr>
          <p:cNvSpPr/>
          <p:nvPr userDrawn="1"/>
        </p:nvSpPr>
        <p:spPr>
          <a:xfrm>
            <a:off x="3702896" y="1785258"/>
            <a:ext cx="4470400" cy="3004457"/>
          </a:xfrm>
          <a:prstGeom prst="rect">
            <a:avLst/>
          </a:prstGeom>
          <a:noFill/>
          <a:ln w="57150">
            <a:solidFill>
              <a:srgbClr val="E1251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Imagen 2">
            <a:extLst>
              <a:ext uri="{FF2B5EF4-FFF2-40B4-BE49-F238E27FC236}">
                <a16:creationId xmlns:a16="http://schemas.microsoft.com/office/drawing/2014/main" id="{2A682216-3BAA-4396-8704-1611B871226E}"/>
              </a:ext>
            </a:extLst>
          </p:cNvPr>
          <p:cNvPicPr>
            <a:picLocks noChangeAspect="1"/>
          </p:cNvPicPr>
          <p:nvPr userDrawn="1"/>
        </p:nvPicPr>
        <p:blipFill>
          <a:blip r:embed="rId3"/>
          <a:stretch>
            <a:fillRect/>
          </a:stretch>
        </p:blipFill>
        <p:spPr>
          <a:xfrm>
            <a:off x="10439670" y="211266"/>
            <a:ext cx="1210866" cy="980225"/>
          </a:xfrm>
          <a:prstGeom prst="rect">
            <a:avLst/>
          </a:prstGeom>
        </p:spPr>
      </p:pic>
    </p:spTree>
    <p:extLst>
      <p:ext uri="{BB962C8B-B14F-4D97-AF65-F5344CB8AC3E}">
        <p14:creationId xmlns:p14="http://schemas.microsoft.com/office/powerpoint/2010/main" val="4189900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PARADOR 1">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0" y="0"/>
            <a:ext cx="12206514"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4677105" y="2338306"/>
            <a:ext cx="2521982" cy="1898360"/>
          </a:xfrm>
          <a:prstGeom prst="rect">
            <a:avLst/>
          </a:prstGeom>
        </p:spPr>
        <p:txBody>
          <a:bodyPr anchor="ctr"/>
          <a:lstStyle>
            <a:lvl1pPr marL="0" indent="0" algn="ctr">
              <a:buNone/>
              <a:defRPr sz="3200" b="1" i="1">
                <a:solidFill>
                  <a:schemeClr val="bg1"/>
                </a:solidFill>
                <a:latin typeface="Barlow Condensed SemiBold" pitchFamily="2" charset="77"/>
              </a:defRPr>
            </a:lvl1pPr>
          </a:lstStyle>
          <a:p>
            <a:pPr lvl="0"/>
            <a:r>
              <a:rPr lang="es-MX" dirty="0"/>
              <a:t>Lorem ipsum dolor sit amet, consectetur.</a:t>
            </a:r>
            <a:endParaRPr lang="es-CL" dirty="0"/>
          </a:p>
        </p:txBody>
      </p:sp>
      <p:pic>
        <p:nvPicPr>
          <p:cNvPr id="6" name="Imagen 5">
            <a:extLst>
              <a:ext uri="{FF2B5EF4-FFF2-40B4-BE49-F238E27FC236}">
                <a16:creationId xmlns:a16="http://schemas.microsoft.com/office/drawing/2014/main" id="{B2B74515-CFF7-9B99-CC23-FF2D3D1B8CE2}"/>
              </a:ext>
            </a:extLst>
          </p:cNvPr>
          <p:cNvPicPr>
            <a:picLocks noChangeAspect="1"/>
          </p:cNvPicPr>
          <p:nvPr userDrawn="1"/>
        </p:nvPicPr>
        <p:blipFill>
          <a:blip r:embed="rId2"/>
          <a:stretch>
            <a:fillRect/>
          </a:stretch>
        </p:blipFill>
        <p:spPr>
          <a:xfrm>
            <a:off x="390854" y="6278018"/>
            <a:ext cx="3934403" cy="177546"/>
          </a:xfrm>
          <a:prstGeom prst="rect">
            <a:avLst/>
          </a:prstGeom>
        </p:spPr>
      </p:pic>
      <p:sp>
        <p:nvSpPr>
          <p:cNvPr id="7" name="Rectángulo 6">
            <a:extLst>
              <a:ext uri="{FF2B5EF4-FFF2-40B4-BE49-F238E27FC236}">
                <a16:creationId xmlns:a16="http://schemas.microsoft.com/office/drawing/2014/main" id="{EB77429D-E842-5E20-F779-7858F184D455}"/>
              </a:ext>
            </a:extLst>
          </p:cNvPr>
          <p:cNvSpPr/>
          <p:nvPr userDrawn="1"/>
        </p:nvSpPr>
        <p:spPr>
          <a:xfrm>
            <a:off x="3702896" y="1785258"/>
            <a:ext cx="4470400" cy="3004457"/>
          </a:xfrm>
          <a:prstGeom prst="rect">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Imagen 2">
            <a:extLst>
              <a:ext uri="{FF2B5EF4-FFF2-40B4-BE49-F238E27FC236}">
                <a16:creationId xmlns:a16="http://schemas.microsoft.com/office/drawing/2014/main" id="{180AB544-4588-8EAA-FB2F-D5D16E9D1FF7}"/>
              </a:ext>
            </a:extLst>
          </p:cNvPr>
          <p:cNvPicPr>
            <a:picLocks noChangeAspect="1"/>
          </p:cNvPicPr>
          <p:nvPr userDrawn="1"/>
        </p:nvPicPr>
        <p:blipFill>
          <a:blip r:embed="rId3"/>
          <a:stretch>
            <a:fillRect/>
          </a:stretch>
        </p:blipFill>
        <p:spPr>
          <a:xfrm>
            <a:off x="10581025" y="208298"/>
            <a:ext cx="1198599" cy="970295"/>
          </a:xfrm>
          <a:prstGeom prst="rect">
            <a:avLst/>
          </a:prstGeom>
        </p:spPr>
      </p:pic>
    </p:spTree>
    <p:extLst>
      <p:ext uri="{BB962C8B-B14F-4D97-AF65-F5344CB8AC3E}">
        <p14:creationId xmlns:p14="http://schemas.microsoft.com/office/powerpoint/2010/main" val="1007932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3814430" cy="6858000"/>
          </a:xfrm>
          <a:prstGeom prst="rect">
            <a:avLst/>
          </a:pr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4529135" y="2479820"/>
            <a:ext cx="6792009" cy="1337436"/>
          </a:xfrm>
          <a:prstGeom prst="rect">
            <a:avLst/>
          </a:prstGeom>
        </p:spPr>
        <p:txBody>
          <a:bodyPr/>
          <a:lstStyle>
            <a:lvl1pPr marL="0" indent="0" algn="just">
              <a:lnSpc>
                <a:spcPct val="150000"/>
              </a:lnSpc>
              <a:buNone/>
              <a:defRPr sz="5400" b="1" i="1">
                <a:solidFill>
                  <a:schemeClr val="tx1">
                    <a:lumMod val="65000"/>
                    <a:lumOff val="35000"/>
                  </a:schemeClr>
                </a:solidFill>
                <a:latin typeface="Montserrat SemiBold" pitchFamily="2" charset="77"/>
              </a:defRPr>
            </a:lvl1pPr>
          </a:lstStyle>
          <a:p>
            <a:pPr lvl="0"/>
            <a:r>
              <a:rPr lang="es-MX" dirty="0"/>
              <a:t>¡Hasta la Próxima!</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479309" y="2479820"/>
            <a:ext cx="2855809" cy="1337436"/>
          </a:xfrm>
          <a:prstGeom prst="rect">
            <a:avLst/>
          </a:prstGeom>
        </p:spPr>
        <p:txBody>
          <a:bodyPr/>
          <a:lstStyle>
            <a:lvl1pPr marL="0" indent="0">
              <a:buNone/>
              <a:defRPr sz="3200" b="1" i="1">
                <a:solidFill>
                  <a:schemeClr val="bg1"/>
                </a:solidFill>
                <a:latin typeface="Barlow Condensed SemiBold" pitchFamily="2" charset="77"/>
              </a:defRPr>
            </a:lvl1pPr>
          </a:lstStyle>
          <a:p>
            <a:pPr lvl="0"/>
            <a:r>
              <a:rPr lang="es-MX" dirty="0"/>
              <a:t>Contacto:</a:t>
            </a:r>
          </a:p>
          <a:p>
            <a:pPr lvl="0"/>
            <a:r>
              <a:rPr lang="es-MX" dirty="0"/>
              <a:t>lorem@ipsum.com</a:t>
            </a:r>
            <a:endParaRPr lang="es-CL" dirty="0"/>
          </a:p>
        </p:txBody>
      </p:sp>
      <p:sp>
        <p:nvSpPr>
          <p:cNvPr id="5" name="Flecha: pentágono 8">
            <a:extLst>
              <a:ext uri="{FF2B5EF4-FFF2-40B4-BE49-F238E27FC236}">
                <a16:creationId xmlns:a16="http://schemas.microsoft.com/office/drawing/2014/main" id="{E450C363-9B4B-A2B5-F085-23E27198F97A}"/>
              </a:ext>
            </a:extLst>
          </p:cNvPr>
          <p:cNvSpPr/>
          <p:nvPr userDrawn="1"/>
        </p:nvSpPr>
        <p:spPr>
          <a:xfrm rot="5400000">
            <a:off x="349190" y="130119"/>
            <a:ext cx="888525" cy="628287"/>
          </a:xfrm>
          <a:custGeom>
            <a:avLst/>
            <a:gdLst>
              <a:gd name="connsiteX0" fmla="*/ 0 w 815666"/>
              <a:gd name="connsiteY0" fmla="*/ 0 h 628287"/>
              <a:gd name="connsiteX1" fmla="*/ 501523 w 815666"/>
              <a:gd name="connsiteY1" fmla="*/ 0 h 628287"/>
              <a:gd name="connsiteX2" fmla="*/ 815666 w 815666"/>
              <a:gd name="connsiteY2" fmla="*/ 314144 h 628287"/>
              <a:gd name="connsiteX3" fmla="*/ 501523 w 815666"/>
              <a:gd name="connsiteY3" fmla="*/ 628287 h 628287"/>
              <a:gd name="connsiteX4" fmla="*/ 0 w 815666"/>
              <a:gd name="connsiteY4" fmla="*/ 628287 h 628287"/>
              <a:gd name="connsiteX5" fmla="*/ 0 w 815666"/>
              <a:gd name="connsiteY5" fmla="*/ 0 h 628287"/>
              <a:gd name="connsiteX0" fmla="*/ 0 w 703526"/>
              <a:gd name="connsiteY0" fmla="*/ 0 h 628287"/>
              <a:gd name="connsiteX1" fmla="*/ 501523 w 703526"/>
              <a:gd name="connsiteY1" fmla="*/ 0 h 628287"/>
              <a:gd name="connsiteX2" fmla="*/ 703526 w 703526"/>
              <a:gd name="connsiteY2" fmla="*/ 314144 h 628287"/>
              <a:gd name="connsiteX3" fmla="*/ 501523 w 703526"/>
              <a:gd name="connsiteY3" fmla="*/ 628287 h 628287"/>
              <a:gd name="connsiteX4" fmla="*/ 0 w 703526"/>
              <a:gd name="connsiteY4" fmla="*/ 628287 h 628287"/>
              <a:gd name="connsiteX5" fmla="*/ 0 w 703526"/>
              <a:gd name="connsiteY5" fmla="*/ 0 h 628287"/>
              <a:gd name="connsiteX0" fmla="*/ 0 w 614097"/>
              <a:gd name="connsiteY0" fmla="*/ 0 h 628287"/>
              <a:gd name="connsiteX1" fmla="*/ 501523 w 614097"/>
              <a:gd name="connsiteY1" fmla="*/ 0 h 628287"/>
              <a:gd name="connsiteX2" fmla="*/ 614097 w 614097"/>
              <a:gd name="connsiteY2" fmla="*/ 305518 h 628287"/>
              <a:gd name="connsiteX3" fmla="*/ 501523 w 614097"/>
              <a:gd name="connsiteY3" fmla="*/ 628287 h 628287"/>
              <a:gd name="connsiteX4" fmla="*/ 0 w 614097"/>
              <a:gd name="connsiteY4" fmla="*/ 628287 h 628287"/>
              <a:gd name="connsiteX5" fmla="*/ 0 w 614097"/>
              <a:gd name="connsiteY5" fmla="*/ 0 h 62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097" h="628287">
                <a:moveTo>
                  <a:pt x="0" y="0"/>
                </a:moveTo>
                <a:lnTo>
                  <a:pt x="501523" y="0"/>
                </a:lnTo>
                <a:lnTo>
                  <a:pt x="614097" y="305518"/>
                </a:lnTo>
                <a:lnTo>
                  <a:pt x="501523" y="628287"/>
                </a:lnTo>
                <a:lnTo>
                  <a:pt x="0" y="628287"/>
                </a:lnTo>
                <a:lnTo>
                  <a:pt x="0" y="0"/>
                </a:lnTo>
                <a:close/>
              </a:path>
            </a:pathLst>
          </a:cu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ln>
                <a:noFill/>
              </a:ln>
              <a:noFill/>
            </a:endParaRPr>
          </a:p>
        </p:txBody>
      </p:sp>
    </p:spTree>
    <p:extLst>
      <p:ext uri="{BB962C8B-B14F-4D97-AF65-F5344CB8AC3E}">
        <p14:creationId xmlns:p14="http://schemas.microsoft.com/office/powerpoint/2010/main" val="865563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IER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3814430" cy="68580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4529135" y="2479820"/>
            <a:ext cx="6792009" cy="1337436"/>
          </a:xfrm>
          <a:prstGeom prst="rect">
            <a:avLst/>
          </a:prstGeom>
        </p:spPr>
        <p:txBody>
          <a:bodyPr/>
          <a:lstStyle>
            <a:lvl1pPr marL="0" indent="0" algn="just">
              <a:lnSpc>
                <a:spcPct val="150000"/>
              </a:lnSpc>
              <a:buNone/>
              <a:defRPr sz="5400" b="1" i="1">
                <a:solidFill>
                  <a:schemeClr val="tx1">
                    <a:lumMod val="65000"/>
                    <a:lumOff val="35000"/>
                  </a:schemeClr>
                </a:solidFill>
                <a:latin typeface="Montserrat SemiBold" pitchFamily="2" charset="77"/>
              </a:defRPr>
            </a:lvl1pPr>
          </a:lstStyle>
          <a:p>
            <a:pPr lvl="0"/>
            <a:r>
              <a:rPr lang="es-MX" dirty="0"/>
              <a:t>¡Hasta la Próxima!</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479309" y="2479820"/>
            <a:ext cx="2855809" cy="1337436"/>
          </a:xfrm>
          <a:prstGeom prst="rect">
            <a:avLst/>
          </a:prstGeom>
        </p:spPr>
        <p:txBody>
          <a:bodyPr/>
          <a:lstStyle>
            <a:lvl1pPr marL="0" indent="0">
              <a:buNone/>
              <a:defRPr sz="3200" b="1" i="1">
                <a:solidFill>
                  <a:srgbClr val="3D3935"/>
                </a:solidFill>
                <a:latin typeface="Barlow Condensed SemiBold" pitchFamily="2" charset="77"/>
              </a:defRPr>
            </a:lvl1pPr>
          </a:lstStyle>
          <a:p>
            <a:pPr lvl="0"/>
            <a:r>
              <a:rPr lang="es-MX" dirty="0"/>
              <a:t>Contacto:</a:t>
            </a:r>
          </a:p>
          <a:p>
            <a:pPr lvl="0"/>
            <a:r>
              <a:rPr lang="es-MX" dirty="0"/>
              <a:t>lorem@ipsum.com</a:t>
            </a:r>
            <a:endParaRPr lang="es-CL" dirty="0"/>
          </a:p>
        </p:txBody>
      </p:sp>
      <p:sp>
        <p:nvSpPr>
          <p:cNvPr id="4" name="Flecha: pentágono 8">
            <a:extLst>
              <a:ext uri="{FF2B5EF4-FFF2-40B4-BE49-F238E27FC236}">
                <a16:creationId xmlns:a16="http://schemas.microsoft.com/office/drawing/2014/main" id="{F00F2415-2900-C430-57F5-41FC50AFFA97}"/>
              </a:ext>
            </a:extLst>
          </p:cNvPr>
          <p:cNvSpPr/>
          <p:nvPr userDrawn="1"/>
        </p:nvSpPr>
        <p:spPr>
          <a:xfrm rot="5400000">
            <a:off x="349190" y="130119"/>
            <a:ext cx="888525" cy="628287"/>
          </a:xfrm>
          <a:custGeom>
            <a:avLst/>
            <a:gdLst>
              <a:gd name="connsiteX0" fmla="*/ 0 w 815666"/>
              <a:gd name="connsiteY0" fmla="*/ 0 h 628287"/>
              <a:gd name="connsiteX1" fmla="*/ 501523 w 815666"/>
              <a:gd name="connsiteY1" fmla="*/ 0 h 628287"/>
              <a:gd name="connsiteX2" fmla="*/ 815666 w 815666"/>
              <a:gd name="connsiteY2" fmla="*/ 314144 h 628287"/>
              <a:gd name="connsiteX3" fmla="*/ 501523 w 815666"/>
              <a:gd name="connsiteY3" fmla="*/ 628287 h 628287"/>
              <a:gd name="connsiteX4" fmla="*/ 0 w 815666"/>
              <a:gd name="connsiteY4" fmla="*/ 628287 h 628287"/>
              <a:gd name="connsiteX5" fmla="*/ 0 w 815666"/>
              <a:gd name="connsiteY5" fmla="*/ 0 h 628287"/>
              <a:gd name="connsiteX0" fmla="*/ 0 w 703526"/>
              <a:gd name="connsiteY0" fmla="*/ 0 h 628287"/>
              <a:gd name="connsiteX1" fmla="*/ 501523 w 703526"/>
              <a:gd name="connsiteY1" fmla="*/ 0 h 628287"/>
              <a:gd name="connsiteX2" fmla="*/ 703526 w 703526"/>
              <a:gd name="connsiteY2" fmla="*/ 314144 h 628287"/>
              <a:gd name="connsiteX3" fmla="*/ 501523 w 703526"/>
              <a:gd name="connsiteY3" fmla="*/ 628287 h 628287"/>
              <a:gd name="connsiteX4" fmla="*/ 0 w 703526"/>
              <a:gd name="connsiteY4" fmla="*/ 628287 h 628287"/>
              <a:gd name="connsiteX5" fmla="*/ 0 w 703526"/>
              <a:gd name="connsiteY5" fmla="*/ 0 h 628287"/>
              <a:gd name="connsiteX0" fmla="*/ 0 w 614097"/>
              <a:gd name="connsiteY0" fmla="*/ 0 h 628287"/>
              <a:gd name="connsiteX1" fmla="*/ 501523 w 614097"/>
              <a:gd name="connsiteY1" fmla="*/ 0 h 628287"/>
              <a:gd name="connsiteX2" fmla="*/ 614097 w 614097"/>
              <a:gd name="connsiteY2" fmla="*/ 305518 h 628287"/>
              <a:gd name="connsiteX3" fmla="*/ 501523 w 614097"/>
              <a:gd name="connsiteY3" fmla="*/ 628287 h 628287"/>
              <a:gd name="connsiteX4" fmla="*/ 0 w 614097"/>
              <a:gd name="connsiteY4" fmla="*/ 628287 h 628287"/>
              <a:gd name="connsiteX5" fmla="*/ 0 w 614097"/>
              <a:gd name="connsiteY5" fmla="*/ 0 h 62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097" h="628287">
                <a:moveTo>
                  <a:pt x="0" y="0"/>
                </a:moveTo>
                <a:lnTo>
                  <a:pt x="501523" y="0"/>
                </a:lnTo>
                <a:lnTo>
                  <a:pt x="614097" y="305518"/>
                </a:lnTo>
                <a:lnTo>
                  <a:pt x="501523" y="628287"/>
                </a:lnTo>
                <a:lnTo>
                  <a:pt x="0" y="628287"/>
                </a:lnTo>
                <a:lnTo>
                  <a:pt x="0" y="0"/>
                </a:lnTo>
                <a:close/>
              </a:path>
            </a:pathLst>
          </a:cu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ln>
                <a:noFill/>
              </a:ln>
              <a:noFill/>
            </a:endParaRPr>
          </a:p>
        </p:txBody>
      </p:sp>
    </p:spTree>
    <p:extLst>
      <p:ext uri="{BB962C8B-B14F-4D97-AF65-F5344CB8AC3E}">
        <p14:creationId xmlns:p14="http://schemas.microsoft.com/office/powerpoint/2010/main" val="2910570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IERRE">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3814430" cy="6858000"/>
          </a:xfrm>
          <a:prstGeom prst="rect">
            <a:avLst/>
          </a:prstGeom>
          <a:solidFill>
            <a:schemeClr val="tx1">
              <a:lumMod val="85000"/>
              <a:lumOff val="1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4529135" y="2479820"/>
            <a:ext cx="6792009" cy="1337436"/>
          </a:xfrm>
          <a:prstGeom prst="rect">
            <a:avLst/>
          </a:prstGeom>
        </p:spPr>
        <p:txBody>
          <a:bodyPr/>
          <a:lstStyle>
            <a:lvl1pPr marL="0" indent="0" algn="just">
              <a:lnSpc>
                <a:spcPct val="150000"/>
              </a:lnSpc>
              <a:buNone/>
              <a:defRPr sz="5400" b="1" i="1">
                <a:solidFill>
                  <a:schemeClr val="tx1">
                    <a:lumMod val="65000"/>
                    <a:lumOff val="35000"/>
                  </a:schemeClr>
                </a:solidFill>
                <a:latin typeface="Montserrat SemiBold" pitchFamily="2" charset="77"/>
              </a:defRPr>
            </a:lvl1pPr>
          </a:lstStyle>
          <a:p>
            <a:pPr lvl="0"/>
            <a:r>
              <a:rPr lang="es-MX" dirty="0"/>
              <a:t>¡Hasta la Próxima!</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479309" y="2479820"/>
            <a:ext cx="2855809" cy="1337436"/>
          </a:xfrm>
          <a:prstGeom prst="rect">
            <a:avLst/>
          </a:prstGeom>
        </p:spPr>
        <p:txBody>
          <a:bodyPr/>
          <a:lstStyle>
            <a:lvl1pPr marL="0" indent="0">
              <a:buNone/>
              <a:defRPr sz="3200" b="1" i="1">
                <a:solidFill>
                  <a:schemeClr val="bg1"/>
                </a:solidFill>
                <a:latin typeface="Barlow Condensed SemiBold" pitchFamily="2" charset="77"/>
              </a:defRPr>
            </a:lvl1pPr>
          </a:lstStyle>
          <a:p>
            <a:pPr lvl="0"/>
            <a:r>
              <a:rPr lang="es-MX" dirty="0"/>
              <a:t>Contacto:</a:t>
            </a:r>
          </a:p>
          <a:p>
            <a:pPr lvl="0"/>
            <a:r>
              <a:rPr lang="es-MX" dirty="0"/>
              <a:t>lorem@ipsum.com</a:t>
            </a:r>
            <a:endParaRPr lang="es-CL" dirty="0"/>
          </a:p>
        </p:txBody>
      </p:sp>
      <p:sp>
        <p:nvSpPr>
          <p:cNvPr id="4" name="Flecha: pentágono 8">
            <a:extLst>
              <a:ext uri="{FF2B5EF4-FFF2-40B4-BE49-F238E27FC236}">
                <a16:creationId xmlns:a16="http://schemas.microsoft.com/office/drawing/2014/main" id="{554AFA99-47E6-0AAD-DD4C-403B2C742F62}"/>
              </a:ext>
            </a:extLst>
          </p:cNvPr>
          <p:cNvSpPr/>
          <p:nvPr userDrawn="1"/>
        </p:nvSpPr>
        <p:spPr>
          <a:xfrm rot="5400000">
            <a:off x="349190" y="130119"/>
            <a:ext cx="888525" cy="628287"/>
          </a:xfrm>
          <a:custGeom>
            <a:avLst/>
            <a:gdLst>
              <a:gd name="connsiteX0" fmla="*/ 0 w 815666"/>
              <a:gd name="connsiteY0" fmla="*/ 0 h 628287"/>
              <a:gd name="connsiteX1" fmla="*/ 501523 w 815666"/>
              <a:gd name="connsiteY1" fmla="*/ 0 h 628287"/>
              <a:gd name="connsiteX2" fmla="*/ 815666 w 815666"/>
              <a:gd name="connsiteY2" fmla="*/ 314144 h 628287"/>
              <a:gd name="connsiteX3" fmla="*/ 501523 w 815666"/>
              <a:gd name="connsiteY3" fmla="*/ 628287 h 628287"/>
              <a:gd name="connsiteX4" fmla="*/ 0 w 815666"/>
              <a:gd name="connsiteY4" fmla="*/ 628287 h 628287"/>
              <a:gd name="connsiteX5" fmla="*/ 0 w 815666"/>
              <a:gd name="connsiteY5" fmla="*/ 0 h 628287"/>
              <a:gd name="connsiteX0" fmla="*/ 0 w 703526"/>
              <a:gd name="connsiteY0" fmla="*/ 0 h 628287"/>
              <a:gd name="connsiteX1" fmla="*/ 501523 w 703526"/>
              <a:gd name="connsiteY1" fmla="*/ 0 h 628287"/>
              <a:gd name="connsiteX2" fmla="*/ 703526 w 703526"/>
              <a:gd name="connsiteY2" fmla="*/ 314144 h 628287"/>
              <a:gd name="connsiteX3" fmla="*/ 501523 w 703526"/>
              <a:gd name="connsiteY3" fmla="*/ 628287 h 628287"/>
              <a:gd name="connsiteX4" fmla="*/ 0 w 703526"/>
              <a:gd name="connsiteY4" fmla="*/ 628287 h 628287"/>
              <a:gd name="connsiteX5" fmla="*/ 0 w 703526"/>
              <a:gd name="connsiteY5" fmla="*/ 0 h 628287"/>
              <a:gd name="connsiteX0" fmla="*/ 0 w 614097"/>
              <a:gd name="connsiteY0" fmla="*/ 0 h 628287"/>
              <a:gd name="connsiteX1" fmla="*/ 501523 w 614097"/>
              <a:gd name="connsiteY1" fmla="*/ 0 h 628287"/>
              <a:gd name="connsiteX2" fmla="*/ 614097 w 614097"/>
              <a:gd name="connsiteY2" fmla="*/ 305518 h 628287"/>
              <a:gd name="connsiteX3" fmla="*/ 501523 w 614097"/>
              <a:gd name="connsiteY3" fmla="*/ 628287 h 628287"/>
              <a:gd name="connsiteX4" fmla="*/ 0 w 614097"/>
              <a:gd name="connsiteY4" fmla="*/ 628287 h 628287"/>
              <a:gd name="connsiteX5" fmla="*/ 0 w 614097"/>
              <a:gd name="connsiteY5" fmla="*/ 0 h 62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097" h="628287">
                <a:moveTo>
                  <a:pt x="0" y="0"/>
                </a:moveTo>
                <a:lnTo>
                  <a:pt x="501523" y="0"/>
                </a:lnTo>
                <a:lnTo>
                  <a:pt x="614097" y="305518"/>
                </a:lnTo>
                <a:lnTo>
                  <a:pt x="501523" y="628287"/>
                </a:lnTo>
                <a:lnTo>
                  <a:pt x="0" y="628287"/>
                </a:lnTo>
                <a:lnTo>
                  <a:pt x="0" y="0"/>
                </a:lnTo>
                <a:close/>
              </a:path>
            </a:pathLst>
          </a:cu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ln>
                <a:noFill/>
              </a:ln>
              <a:noFill/>
            </a:endParaRPr>
          </a:p>
        </p:txBody>
      </p:sp>
    </p:spTree>
    <p:extLst>
      <p:ext uri="{BB962C8B-B14F-4D97-AF65-F5344CB8AC3E}">
        <p14:creationId xmlns:p14="http://schemas.microsoft.com/office/powerpoint/2010/main" val="72810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B9F8ED1-59C1-13AB-FDC2-D2F841126D41}"/>
              </a:ext>
            </a:extLst>
          </p:cNvPr>
          <p:cNvSpPr/>
          <p:nvPr userDrawn="1"/>
        </p:nvSpPr>
        <p:spPr>
          <a:xfrm>
            <a:off x="0" y="1293962"/>
            <a:ext cx="7470475" cy="431320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 name="Marcador de título 1">
            <a:extLst>
              <a:ext uri="{FF2B5EF4-FFF2-40B4-BE49-F238E27FC236}">
                <a16:creationId xmlns:a16="http://schemas.microsoft.com/office/drawing/2014/main" id="{FF83659B-4A17-32B9-7FAC-0FB3455C4C24}"/>
              </a:ext>
            </a:extLst>
          </p:cNvPr>
          <p:cNvSpPr>
            <a:spLocks noGrp="1"/>
          </p:cNvSpPr>
          <p:nvPr>
            <p:ph type="title"/>
          </p:nvPr>
        </p:nvSpPr>
        <p:spPr>
          <a:xfrm>
            <a:off x="838200" y="2418950"/>
            <a:ext cx="3639207" cy="370599"/>
          </a:xfrm>
          <a:prstGeom prst="rect">
            <a:avLst/>
          </a:prstGeom>
        </p:spPr>
        <p:txBody>
          <a:bodyPr vert="horz" lIns="91440" tIns="45720" rIns="91440" bIns="45720" rtlCol="0" anchor="b">
            <a:normAutofit/>
          </a:bodyPr>
          <a:lstStyle>
            <a:lvl1pPr>
              <a:defRPr>
                <a:solidFill>
                  <a:srgbClr val="3D3935"/>
                </a:solidFill>
              </a:defRPr>
            </a:lvl1pPr>
          </a:lstStyle>
          <a:p>
            <a:r>
              <a:rPr lang="es-MX" dirty="0"/>
              <a:t>Texto 1</a:t>
            </a:r>
            <a:endParaRPr lang="es-CL" dirty="0"/>
          </a:p>
        </p:txBody>
      </p:sp>
      <p:cxnSp>
        <p:nvCxnSpPr>
          <p:cNvPr id="5" name="Conector recto 4">
            <a:extLst>
              <a:ext uri="{FF2B5EF4-FFF2-40B4-BE49-F238E27FC236}">
                <a16:creationId xmlns:a16="http://schemas.microsoft.com/office/drawing/2014/main" id="{B057BD19-847F-0A7B-6B13-C0CD5BF538B5}"/>
              </a:ext>
            </a:extLst>
          </p:cNvPr>
          <p:cNvCxnSpPr>
            <a:cxnSpLocks/>
          </p:cNvCxnSpPr>
          <p:nvPr userDrawn="1"/>
        </p:nvCxnSpPr>
        <p:spPr>
          <a:xfrm>
            <a:off x="838200" y="3956197"/>
            <a:ext cx="0" cy="809767"/>
          </a:xfrm>
          <a:prstGeom prst="line">
            <a:avLst/>
          </a:prstGeom>
          <a:ln w="0" cmpd="sng">
            <a:solidFill>
              <a:srgbClr val="E1251B"/>
            </a:solidFill>
          </a:ln>
        </p:spPr>
        <p:style>
          <a:lnRef idx="1">
            <a:schemeClr val="accent1"/>
          </a:lnRef>
          <a:fillRef idx="0">
            <a:schemeClr val="accent1"/>
          </a:fillRef>
          <a:effectRef idx="0">
            <a:schemeClr val="accent1"/>
          </a:effectRef>
          <a:fontRef idx="minor">
            <a:schemeClr val="tx1"/>
          </a:fontRef>
        </p:style>
      </p:cxnSp>
      <p:sp>
        <p:nvSpPr>
          <p:cNvPr id="7" name="Marcador de texto 6">
            <a:extLst>
              <a:ext uri="{FF2B5EF4-FFF2-40B4-BE49-F238E27FC236}">
                <a16:creationId xmlns:a16="http://schemas.microsoft.com/office/drawing/2014/main" id="{8CA731E1-E976-E864-ADB4-389178F87D36}"/>
              </a:ext>
            </a:extLst>
          </p:cNvPr>
          <p:cNvSpPr>
            <a:spLocks noGrp="1"/>
          </p:cNvSpPr>
          <p:nvPr>
            <p:ph type="body" sz="quarter" idx="10" hasCustomPrompt="1"/>
          </p:nvPr>
        </p:nvSpPr>
        <p:spPr>
          <a:xfrm>
            <a:off x="1093788" y="3956050"/>
            <a:ext cx="4545012" cy="809767"/>
          </a:xfrm>
          <a:prstGeom prst="rect">
            <a:avLst/>
          </a:prstGeom>
        </p:spPr>
        <p:txBody>
          <a:bodyPr/>
          <a:lstStyle>
            <a:lvl1pPr>
              <a:defRPr sz="1400" b="0" i="0">
                <a:solidFill>
                  <a:srgbClr val="3D3935"/>
                </a:solidFill>
                <a:latin typeface="Montserrat" pitchFamily="2" charset="77"/>
              </a:defRPr>
            </a:lvl1pPr>
            <a:lvl2pPr marL="457200" indent="0">
              <a:buNone/>
              <a:defRPr sz="1200"/>
            </a:lvl2pPr>
            <a:lvl3pPr>
              <a:defRPr sz="1200"/>
            </a:lvl3pPr>
            <a:lvl4pPr>
              <a:defRPr sz="1200"/>
            </a:lvl4pPr>
            <a:lvl5pPr>
              <a:defRPr sz="1200"/>
            </a:lvl5pPr>
          </a:lstStyle>
          <a:p>
            <a:pPr lvl="0"/>
            <a:r>
              <a:rPr lang="es-MX" dirty="0"/>
              <a:t>Lorem ipsum dolor sit amet, consectetur adipiscing elit. Duis egestas posuere mi.</a:t>
            </a:r>
          </a:p>
        </p:txBody>
      </p:sp>
      <p:sp>
        <p:nvSpPr>
          <p:cNvPr id="17" name="Marcador de texto 16">
            <a:extLst>
              <a:ext uri="{FF2B5EF4-FFF2-40B4-BE49-F238E27FC236}">
                <a16:creationId xmlns:a16="http://schemas.microsoft.com/office/drawing/2014/main" id="{CFC94173-BF1D-8949-1A4E-BB2A6E25800C}"/>
              </a:ext>
            </a:extLst>
          </p:cNvPr>
          <p:cNvSpPr>
            <a:spLocks noGrp="1"/>
          </p:cNvSpPr>
          <p:nvPr>
            <p:ph type="body" sz="quarter" idx="12" hasCustomPrompt="1"/>
          </p:nvPr>
        </p:nvSpPr>
        <p:spPr>
          <a:xfrm>
            <a:off x="838199" y="2789549"/>
            <a:ext cx="4879419" cy="815664"/>
          </a:xfrm>
          <a:prstGeom prst="rect">
            <a:avLst/>
          </a:prstGeom>
        </p:spPr>
        <p:txBody>
          <a:bodyPr/>
          <a:lstStyle>
            <a:lvl1pPr>
              <a:defRPr sz="4800">
                <a:solidFill>
                  <a:srgbClr val="3D3935"/>
                </a:solidFill>
              </a:defRPr>
            </a:lvl1pPr>
          </a:lstStyle>
          <a:p>
            <a:pPr lvl="0"/>
            <a:r>
              <a:rPr lang="es-MX" dirty="0"/>
              <a:t>Título Presentación</a:t>
            </a:r>
            <a:endParaRPr lang="es-CL" dirty="0"/>
          </a:p>
        </p:txBody>
      </p:sp>
      <p:sp>
        <p:nvSpPr>
          <p:cNvPr id="2" name="Flecha: pentágono 8">
            <a:extLst>
              <a:ext uri="{FF2B5EF4-FFF2-40B4-BE49-F238E27FC236}">
                <a16:creationId xmlns:a16="http://schemas.microsoft.com/office/drawing/2014/main" id="{5F18CB2E-C54F-924F-B7A5-A55137ADA7D9}"/>
              </a:ext>
            </a:extLst>
          </p:cNvPr>
          <p:cNvSpPr/>
          <p:nvPr userDrawn="1"/>
        </p:nvSpPr>
        <p:spPr>
          <a:xfrm rot="5400000">
            <a:off x="708077" y="1424079"/>
            <a:ext cx="888525" cy="628287"/>
          </a:xfrm>
          <a:custGeom>
            <a:avLst/>
            <a:gdLst>
              <a:gd name="connsiteX0" fmla="*/ 0 w 815666"/>
              <a:gd name="connsiteY0" fmla="*/ 0 h 628287"/>
              <a:gd name="connsiteX1" fmla="*/ 501523 w 815666"/>
              <a:gd name="connsiteY1" fmla="*/ 0 h 628287"/>
              <a:gd name="connsiteX2" fmla="*/ 815666 w 815666"/>
              <a:gd name="connsiteY2" fmla="*/ 314144 h 628287"/>
              <a:gd name="connsiteX3" fmla="*/ 501523 w 815666"/>
              <a:gd name="connsiteY3" fmla="*/ 628287 h 628287"/>
              <a:gd name="connsiteX4" fmla="*/ 0 w 815666"/>
              <a:gd name="connsiteY4" fmla="*/ 628287 h 628287"/>
              <a:gd name="connsiteX5" fmla="*/ 0 w 815666"/>
              <a:gd name="connsiteY5" fmla="*/ 0 h 628287"/>
              <a:gd name="connsiteX0" fmla="*/ 0 w 703526"/>
              <a:gd name="connsiteY0" fmla="*/ 0 h 628287"/>
              <a:gd name="connsiteX1" fmla="*/ 501523 w 703526"/>
              <a:gd name="connsiteY1" fmla="*/ 0 h 628287"/>
              <a:gd name="connsiteX2" fmla="*/ 703526 w 703526"/>
              <a:gd name="connsiteY2" fmla="*/ 314144 h 628287"/>
              <a:gd name="connsiteX3" fmla="*/ 501523 w 703526"/>
              <a:gd name="connsiteY3" fmla="*/ 628287 h 628287"/>
              <a:gd name="connsiteX4" fmla="*/ 0 w 703526"/>
              <a:gd name="connsiteY4" fmla="*/ 628287 h 628287"/>
              <a:gd name="connsiteX5" fmla="*/ 0 w 703526"/>
              <a:gd name="connsiteY5" fmla="*/ 0 h 628287"/>
              <a:gd name="connsiteX0" fmla="*/ 0 w 614097"/>
              <a:gd name="connsiteY0" fmla="*/ 0 h 628287"/>
              <a:gd name="connsiteX1" fmla="*/ 501523 w 614097"/>
              <a:gd name="connsiteY1" fmla="*/ 0 h 628287"/>
              <a:gd name="connsiteX2" fmla="*/ 614097 w 614097"/>
              <a:gd name="connsiteY2" fmla="*/ 305518 h 628287"/>
              <a:gd name="connsiteX3" fmla="*/ 501523 w 614097"/>
              <a:gd name="connsiteY3" fmla="*/ 628287 h 628287"/>
              <a:gd name="connsiteX4" fmla="*/ 0 w 614097"/>
              <a:gd name="connsiteY4" fmla="*/ 628287 h 628287"/>
              <a:gd name="connsiteX5" fmla="*/ 0 w 614097"/>
              <a:gd name="connsiteY5" fmla="*/ 0 h 62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097" h="628287">
                <a:moveTo>
                  <a:pt x="0" y="0"/>
                </a:moveTo>
                <a:lnTo>
                  <a:pt x="501523" y="0"/>
                </a:lnTo>
                <a:lnTo>
                  <a:pt x="614097" y="305518"/>
                </a:lnTo>
                <a:lnTo>
                  <a:pt x="501523" y="628287"/>
                </a:lnTo>
                <a:lnTo>
                  <a:pt x="0" y="628287"/>
                </a:lnTo>
                <a:lnTo>
                  <a:pt x="0" y="0"/>
                </a:lnTo>
                <a:close/>
              </a:path>
            </a:pathLst>
          </a:cu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ln>
                <a:noFill/>
              </a:ln>
              <a:noFill/>
            </a:endParaRPr>
          </a:p>
        </p:txBody>
      </p:sp>
      <p:pic>
        <p:nvPicPr>
          <p:cNvPr id="4" name="Imagen 3">
            <a:extLst>
              <a:ext uri="{FF2B5EF4-FFF2-40B4-BE49-F238E27FC236}">
                <a16:creationId xmlns:a16="http://schemas.microsoft.com/office/drawing/2014/main" id="{D0D4DBA3-44D6-2901-17C6-7615E3C45D09}"/>
              </a:ext>
            </a:extLst>
          </p:cNvPr>
          <p:cNvPicPr>
            <a:picLocks noChangeAspect="1"/>
          </p:cNvPicPr>
          <p:nvPr userDrawn="1"/>
        </p:nvPicPr>
        <p:blipFill>
          <a:blip r:embed="rId2"/>
          <a:stretch>
            <a:fillRect/>
          </a:stretch>
        </p:blipFill>
        <p:spPr>
          <a:xfrm>
            <a:off x="9585146" y="1223143"/>
            <a:ext cx="2028909" cy="1566406"/>
          </a:xfrm>
          <a:prstGeom prst="rect">
            <a:avLst/>
          </a:prstGeom>
        </p:spPr>
      </p:pic>
    </p:spTree>
    <p:extLst>
      <p:ext uri="{BB962C8B-B14F-4D97-AF65-F5344CB8AC3E}">
        <p14:creationId xmlns:p14="http://schemas.microsoft.com/office/powerpoint/2010/main" val="1852086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PORTADA">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752ED50-8615-4318-7301-E6CA6708F3DB}"/>
              </a:ext>
            </a:extLst>
          </p:cNvPr>
          <p:cNvSpPr/>
          <p:nvPr userDrawn="1"/>
        </p:nvSpPr>
        <p:spPr>
          <a:xfrm>
            <a:off x="0" y="1293962"/>
            <a:ext cx="7470475" cy="4313208"/>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dirty="0">
              <a:solidFill>
                <a:srgbClr val="3D3935"/>
              </a:solidFill>
            </a:endParaRPr>
          </a:p>
        </p:txBody>
      </p:sp>
      <p:sp>
        <p:nvSpPr>
          <p:cNvPr id="3" name="Marcador de título 1">
            <a:extLst>
              <a:ext uri="{FF2B5EF4-FFF2-40B4-BE49-F238E27FC236}">
                <a16:creationId xmlns:a16="http://schemas.microsoft.com/office/drawing/2014/main" id="{026367F1-5373-E8E9-8876-F309C37826A2}"/>
              </a:ext>
            </a:extLst>
          </p:cNvPr>
          <p:cNvSpPr>
            <a:spLocks noGrp="1"/>
          </p:cNvSpPr>
          <p:nvPr>
            <p:ph type="title"/>
          </p:nvPr>
        </p:nvSpPr>
        <p:spPr>
          <a:xfrm>
            <a:off x="838200" y="2418950"/>
            <a:ext cx="3639207" cy="370599"/>
          </a:xfrm>
          <a:prstGeom prst="rect">
            <a:avLst/>
          </a:prstGeom>
        </p:spPr>
        <p:txBody>
          <a:bodyPr vert="horz" lIns="91440" tIns="45720" rIns="91440" bIns="45720" rtlCol="0" anchor="b">
            <a:normAutofit/>
          </a:bodyPr>
          <a:lstStyle/>
          <a:p>
            <a:r>
              <a:rPr lang="es-MX" dirty="0"/>
              <a:t>Texto 1</a:t>
            </a:r>
            <a:endParaRPr lang="es-CL" dirty="0"/>
          </a:p>
        </p:txBody>
      </p:sp>
      <p:cxnSp>
        <p:nvCxnSpPr>
          <p:cNvPr id="4" name="Conector recto 3">
            <a:extLst>
              <a:ext uri="{FF2B5EF4-FFF2-40B4-BE49-F238E27FC236}">
                <a16:creationId xmlns:a16="http://schemas.microsoft.com/office/drawing/2014/main" id="{59B6D429-1712-54A2-B5F3-B54E033789E4}"/>
              </a:ext>
            </a:extLst>
          </p:cNvPr>
          <p:cNvCxnSpPr>
            <a:cxnSpLocks/>
          </p:cNvCxnSpPr>
          <p:nvPr userDrawn="1"/>
        </p:nvCxnSpPr>
        <p:spPr>
          <a:xfrm>
            <a:off x="838200" y="3956197"/>
            <a:ext cx="0" cy="809767"/>
          </a:xfrm>
          <a:prstGeom prst="line">
            <a:avLst/>
          </a:prstGeom>
          <a:ln w="0" cmpd="sng">
            <a:solidFill>
              <a:schemeClr val="bg1"/>
            </a:solidFill>
          </a:ln>
        </p:spPr>
        <p:style>
          <a:lnRef idx="1">
            <a:schemeClr val="accent1"/>
          </a:lnRef>
          <a:fillRef idx="0">
            <a:schemeClr val="accent1"/>
          </a:fillRef>
          <a:effectRef idx="0">
            <a:schemeClr val="accent1"/>
          </a:effectRef>
          <a:fontRef idx="minor">
            <a:schemeClr val="tx1"/>
          </a:fontRef>
        </p:style>
      </p:cxnSp>
      <p:sp>
        <p:nvSpPr>
          <p:cNvPr id="5" name="Marcador de texto 6">
            <a:extLst>
              <a:ext uri="{FF2B5EF4-FFF2-40B4-BE49-F238E27FC236}">
                <a16:creationId xmlns:a16="http://schemas.microsoft.com/office/drawing/2014/main" id="{B0EF2307-685E-32CC-313F-A3B832CA04C1}"/>
              </a:ext>
            </a:extLst>
          </p:cNvPr>
          <p:cNvSpPr>
            <a:spLocks noGrp="1"/>
          </p:cNvSpPr>
          <p:nvPr>
            <p:ph type="body" sz="quarter" idx="10" hasCustomPrompt="1"/>
          </p:nvPr>
        </p:nvSpPr>
        <p:spPr>
          <a:xfrm>
            <a:off x="1093788" y="3956050"/>
            <a:ext cx="4545012" cy="809767"/>
          </a:xfrm>
          <a:prstGeom prst="rect">
            <a:avLst/>
          </a:prstGeom>
        </p:spPr>
        <p:txBody>
          <a:bodyPr/>
          <a:lstStyle>
            <a:lvl1pPr>
              <a:defRPr sz="1400" b="0" i="0">
                <a:latin typeface="Montserrat" pitchFamily="2" charset="77"/>
              </a:defRPr>
            </a:lvl1pPr>
            <a:lvl2pPr marL="457200" indent="0">
              <a:buNone/>
              <a:defRPr sz="1200"/>
            </a:lvl2pPr>
            <a:lvl3pPr>
              <a:defRPr sz="1200"/>
            </a:lvl3pPr>
            <a:lvl4pPr>
              <a:defRPr sz="1200"/>
            </a:lvl4pPr>
            <a:lvl5pPr>
              <a:defRPr sz="1200"/>
            </a:lvl5pPr>
          </a:lstStyle>
          <a:p>
            <a:pPr lvl="0"/>
            <a:r>
              <a:rPr lang="es-MX" dirty="0"/>
              <a:t>Lorem ipsum dolor sit amet, consectetur adipiscing elit. Duis egestas posuere mi.</a:t>
            </a:r>
          </a:p>
        </p:txBody>
      </p:sp>
      <p:sp>
        <p:nvSpPr>
          <p:cNvPr id="6" name="Marcador de texto 16">
            <a:extLst>
              <a:ext uri="{FF2B5EF4-FFF2-40B4-BE49-F238E27FC236}">
                <a16:creationId xmlns:a16="http://schemas.microsoft.com/office/drawing/2014/main" id="{BF598CED-6DF9-F670-812C-3B03498D26C3}"/>
              </a:ext>
            </a:extLst>
          </p:cNvPr>
          <p:cNvSpPr>
            <a:spLocks noGrp="1"/>
          </p:cNvSpPr>
          <p:nvPr>
            <p:ph type="body" sz="quarter" idx="12" hasCustomPrompt="1"/>
          </p:nvPr>
        </p:nvSpPr>
        <p:spPr>
          <a:xfrm>
            <a:off x="838199" y="2789549"/>
            <a:ext cx="4879419" cy="815664"/>
          </a:xfrm>
          <a:prstGeom prst="rect">
            <a:avLst/>
          </a:prstGeom>
        </p:spPr>
        <p:txBody>
          <a:bodyPr/>
          <a:lstStyle>
            <a:lvl1pPr>
              <a:defRPr sz="4800"/>
            </a:lvl1pPr>
          </a:lstStyle>
          <a:p>
            <a:pPr lvl="0"/>
            <a:r>
              <a:rPr lang="es-MX" dirty="0"/>
              <a:t>Título Presentación</a:t>
            </a:r>
            <a:endParaRPr lang="es-CL" dirty="0"/>
          </a:p>
        </p:txBody>
      </p:sp>
      <p:sp>
        <p:nvSpPr>
          <p:cNvPr id="9" name="Flecha: pentágono 8">
            <a:extLst>
              <a:ext uri="{FF2B5EF4-FFF2-40B4-BE49-F238E27FC236}">
                <a16:creationId xmlns:a16="http://schemas.microsoft.com/office/drawing/2014/main" id="{CF9CA1AB-E4D0-4D3D-EEA9-7B1EDD2E70DF}"/>
              </a:ext>
            </a:extLst>
          </p:cNvPr>
          <p:cNvSpPr/>
          <p:nvPr userDrawn="1"/>
        </p:nvSpPr>
        <p:spPr>
          <a:xfrm rot="5400000">
            <a:off x="708077" y="1424079"/>
            <a:ext cx="888525" cy="628287"/>
          </a:xfrm>
          <a:custGeom>
            <a:avLst/>
            <a:gdLst>
              <a:gd name="connsiteX0" fmla="*/ 0 w 815666"/>
              <a:gd name="connsiteY0" fmla="*/ 0 h 628287"/>
              <a:gd name="connsiteX1" fmla="*/ 501523 w 815666"/>
              <a:gd name="connsiteY1" fmla="*/ 0 h 628287"/>
              <a:gd name="connsiteX2" fmla="*/ 815666 w 815666"/>
              <a:gd name="connsiteY2" fmla="*/ 314144 h 628287"/>
              <a:gd name="connsiteX3" fmla="*/ 501523 w 815666"/>
              <a:gd name="connsiteY3" fmla="*/ 628287 h 628287"/>
              <a:gd name="connsiteX4" fmla="*/ 0 w 815666"/>
              <a:gd name="connsiteY4" fmla="*/ 628287 h 628287"/>
              <a:gd name="connsiteX5" fmla="*/ 0 w 815666"/>
              <a:gd name="connsiteY5" fmla="*/ 0 h 628287"/>
              <a:gd name="connsiteX0" fmla="*/ 0 w 703526"/>
              <a:gd name="connsiteY0" fmla="*/ 0 h 628287"/>
              <a:gd name="connsiteX1" fmla="*/ 501523 w 703526"/>
              <a:gd name="connsiteY1" fmla="*/ 0 h 628287"/>
              <a:gd name="connsiteX2" fmla="*/ 703526 w 703526"/>
              <a:gd name="connsiteY2" fmla="*/ 314144 h 628287"/>
              <a:gd name="connsiteX3" fmla="*/ 501523 w 703526"/>
              <a:gd name="connsiteY3" fmla="*/ 628287 h 628287"/>
              <a:gd name="connsiteX4" fmla="*/ 0 w 703526"/>
              <a:gd name="connsiteY4" fmla="*/ 628287 h 628287"/>
              <a:gd name="connsiteX5" fmla="*/ 0 w 703526"/>
              <a:gd name="connsiteY5" fmla="*/ 0 h 628287"/>
              <a:gd name="connsiteX0" fmla="*/ 0 w 614097"/>
              <a:gd name="connsiteY0" fmla="*/ 0 h 628287"/>
              <a:gd name="connsiteX1" fmla="*/ 501523 w 614097"/>
              <a:gd name="connsiteY1" fmla="*/ 0 h 628287"/>
              <a:gd name="connsiteX2" fmla="*/ 614097 w 614097"/>
              <a:gd name="connsiteY2" fmla="*/ 305518 h 628287"/>
              <a:gd name="connsiteX3" fmla="*/ 501523 w 614097"/>
              <a:gd name="connsiteY3" fmla="*/ 628287 h 628287"/>
              <a:gd name="connsiteX4" fmla="*/ 0 w 614097"/>
              <a:gd name="connsiteY4" fmla="*/ 628287 h 628287"/>
              <a:gd name="connsiteX5" fmla="*/ 0 w 614097"/>
              <a:gd name="connsiteY5" fmla="*/ 0 h 62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097" h="628287">
                <a:moveTo>
                  <a:pt x="0" y="0"/>
                </a:moveTo>
                <a:lnTo>
                  <a:pt x="501523" y="0"/>
                </a:lnTo>
                <a:lnTo>
                  <a:pt x="614097" y="305518"/>
                </a:lnTo>
                <a:lnTo>
                  <a:pt x="501523" y="628287"/>
                </a:lnTo>
                <a:lnTo>
                  <a:pt x="0" y="628287"/>
                </a:lnTo>
                <a:lnTo>
                  <a:pt x="0" y="0"/>
                </a:lnTo>
                <a:close/>
              </a:path>
            </a:pathLst>
          </a:cu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ln>
                <a:noFill/>
              </a:ln>
              <a:noFill/>
            </a:endParaRPr>
          </a:p>
        </p:txBody>
      </p:sp>
      <p:pic>
        <p:nvPicPr>
          <p:cNvPr id="8" name="Imagen 7">
            <a:extLst>
              <a:ext uri="{FF2B5EF4-FFF2-40B4-BE49-F238E27FC236}">
                <a16:creationId xmlns:a16="http://schemas.microsoft.com/office/drawing/2014/main" id="{05AFA71D-0798-8D0A-A818-1D6C44208145}"/>
              </a:ext>
            </a:extLst>
          </p:cNvPr>
          <p:cNvPicPr>
            <a:picLocks noChangeAspect="1"/>
          </p:cNvPicPr>
          <p:nvPr userDrawn="1"/>
        </p:nvPicPr>
        <p:blipFill>
          <a:blip r:embed="rId2"/>
          <a:stretch>
            <a:fillRect/>
          </a:stretch>
        </p:blipFill>
        <p:spPr>
          <a:xfrm>
            <a:off x="9585146" y="1223143"/>
            <a:ext cx="2028909" cy="1566406"/>
          </a:xfrm>
          <a:prstGeom prst="rect">
            <a:avLst/>
          </a:prstGeom>
        </p:spPr>
      </p:pic>
    </p:spTree>
    <p:extLst>
      <p:ext uri="{BB962C8B-B14F-4D97-AF65-F5344CB8AC3E}">
        <p14:creationId xmlns:p14="http://schemas.microsoft.com/office/powerpoint/2010/main" val="179367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IDO 1">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F4FBA8DA-66F2-32F2-EC30-15EC5B6EE205}"/>
              </a:ext>
            </a:extLst>
          </p:cNvPr>
          <p:cNvSpPr/>
          <p:nvPr userDrawn="1"/>
        </p:nvSpPr>
        <p:spPr>
          <a:xfrm>
            <a:off x="-1" y="249380"/>
            <a:ext cx="10169237" cy="803564"/>
          </a:xfrm>
          <a:prstGeom prst="rect">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solidFill>
                <a:srgbClr val="3D3935"/>
              </a:solidFill>
            </a:endParaRPr>
          </a:p>
        </p:txBody>
      </p:sp>
      <p:pic>
        <p:nvPicPr>
          <p:cNvPr id="3" name="Imagen 2">
            <a:extLst>
              <a:ext uri="{FF2B5EF4-FFF2-40B4-BE49-F238E27FC236}">
                <a16:creationId xmlns:a16="http://schemas.microsoft.com/office/drawing/2014/main" id="{457E3D4C-296A-DFCA-3978-C765FD97C05C}"/>
              </a:ext>
            </a:extLst>
          </p:cNvPr>
          <p:cNvPicPr>
            <a:picLocks noChangeAspect="1"/>
          </p:cNvPicPr>
          <p:nvPr userDrawn="1"/>
        </p:nvPicPr>
        <p:blipFill>
          <a:blip r:embed="rId2"/>
          <a:stretch>
            <a:fillRect/>
          </a:stretch>
        </p:blipFill>
        <p:spPr>
          <a:xfrm>
            <a:off x="390854" y="0"/>
            <a:ext cx="647700" cy="990600"/>
          </a:xfrm>
          <a:prstGeom prst="rect">
            <a:avLst/>
          </a:prstGeom>
        </p:spPr>
      </p:pic>
      <p:sp>
        <p:nvSpPr>
          <p:cNvPr id="9" name="Marcador de texto 8">
            <a:extLst>
              <a:ext uri="{FF2B5EF4-FFF2-40B4-BE49-F238E27FC236}">
                <a16:creationId xmlns:a16="http://schemas.microsoft.com/office/drawing/2014/main" id="{4FDDE869-9ACD-23F9-D39F-026B2B7D2A3A}"/>
              </a:ext>
            </a:extLst>
          </p:cNvPr>
          <p:cNvSpPr>
            <a:spLocks noGrp="1"/>
          </p:cNvSpPr>
          <p:nvPr>
            <p:ph type="body" sz="quarter" idx="10" hasCustomPrompt="1"/>
          </p:nvPr>
        </p:nvSpPr>
        <p:spPr>
          <a:xfrm>
            <a:off x="1429410" y="318649"/>
            <a:ext cx="3814430" cy="651165"/>
          </a:xfrm>
          <a:prstGeom prst="rect">
            <a:avLst/>
          </a:prstGeom>
        </p:spPr>
        <p:txBody>
          <a:bodyPr/>
          <a:lstStyle>
            <a:lvl1pPr marL="0" indent="0">
              <a:buNone/>
              <a:defRPr sz="4000" b="1" i="0">
                <a:latin typeface="Barlow Condensed SemiBold" pitchFamily="2" charset="77"/>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CL" dirty="0"/>
              <a:t>Título Diapositiva  |</a:t>
            </a:r>
          </a:p>
        </p:txBody>
      </p:sp>
      <p:sp>
        <p:nvSpPr>
          <p:cNvPr id="13" name="Marcador de texto 12">
            <a:extLst>
              <a:ext uri="{FF2B5EF4-FFF2-40B4-BE49-F238E27FC236}">
                <a16:creationId xmlns:a16="http://schemas.microsoft.com/office/drawing/2014/main" id="{4DDFCA2B-C8AA-5DCB-3270-40C5CD6D7ECD}"/>
              </a:ext>
            </a:extLst>
          </p:cNvPr>
          <p:cNvSpPr>
            <a:spLocks noGrp="1"/>
          </p:cNvSpPr>
          <p:nvPr>
            <p:ph type="body" sz="quarter" idx="11" hasCustomPrompt="1"/>
          </p:nvPr>
        </p:nvSpPr>
        <p:spPr>
          <a:xfrm>
            <a:off x="5084618" y="319083"/>
            <a:ext cx="4856057" cy="699227"/>
          </a:xfrm>
          <a:prstGeom prst="rect">
            <a:avLst/>
          </a:prstGeom>
        </p:spPr>
        <p:txBody>
          <a:bodyPr anchor="ctr"/>
          <a:lstStyle>
            <a:lvl1pPr marL="0" indent="0">
              <a:buNone/>
              <a:defRPr sz="2400" b="0" i="0">
                <a:solidFill>
                  <a:srgbClr val="3D3935"/>
                </a:solidFill>
                <a:latin typeface="Barlow Condensed Medium" pitchFamily="2" charset="77"/>
              </a:defRPr>
            </a:lvl1pPr>
          </a:lstStyle>
          <a:p>
            <a:pPr lvl="0"/>
            <a:r>
              <a:rPr lang="es-MX" dirty="0"/>
              <a:t>Subtítulo</a:t>
            </a:r>
            <a:endParaRPr lang="es-CL" dirty="0"/>
          </a:p>
        </p:txBody>
      </p:sp>
      <p:pic>
        <p:nvPicPr>
          <p:cNvPr id="15" name="Imagen 14">
            <a:extLst>
              <a:ext uri="{FF2B5EF4-FFF2-40B4-BE49-F238E27FC236}">
                <a16:creationId xmlns:a16="http://schemas.microsoft.com/office/drawing/2014/main" id="{7FF15D88-F984-17E4-15AE-2BD100E17D9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90854" y="6303818"/>
            <a:ext cx="3828229" cy="172754"/>
          </a:xfrm>
          <a:prstGeom prst="rect">
            <a:avLst/>
          </a:prstGeom>
        </p:spPr>
      </p:pic>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8506691" y="1745385"/>
            <a:ext cx="3131815" cy="4281342"/>
          </a:xfrm>
          <a:prstGeom prst="rect">
            <a:avLst/>
          </a:prstGeom>
        </p:spPr>
        <p:txBody>
          <a:bodyPr/>
          <a:lstStyle>
            <a:lvl1pPr marL="0" indent="0" algn="just">
              <a:lnSpc>
                <a:spcPct val="150000"/>
              </a:lnSpc>
              <a:buNone/>
              <a:defRPr sz="1400" b="0" i="0">
                <a:solidFill>
                  <a:schemeClr val="tx1">
                    <a:lumMod val="65000"/>
                    <a:lumOff val="35000"/>
                  </a:schemeClr>
                </a:solidFill>
                <a:latin typeface="Montserrat" pitchFamily="2" charset="77"/>
              </a:defRPr>
            </a:lvl1pPr>
          </a:lstStyle>
          <a:p>
            <a:pPr lvl="0"/>
            <a:r>
              <a:rPr lang="es-MX" dirty="0"/>
              <a:t>Lorem ipsum dolor sit amet, consectetur adipiscing elit. Duis egestas posuere mi. Cras ac ligula mi. Vestibulum eu tellus sed felis pretium ultricies vel vitae erat. Aliquam vel ex mi. Nunc ut ornare diam, pulvinar vulputate lectus. Aenean est dolor, finibus id nisi at, suscipit fermentum purus. Curabitur ultrices orci a massa pharetra iaculis. Etiam non augue efficitur.</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5210831" y="1745385"/>
            <a:ext cx="2771775" cy="1898360"/>
          </a:xfrm>
          <a:prstGeom prst="rect">
            <a:avLst/>
          </a:prstGeom>
        </p:spPr>
        <p:txBody>
          <a:bodyPr/>
          <a:lstStyle>
            <a:lvl1pPr marL="0" indent="0">
              <a:buNone/>
              <a:defRPr sz="3200" b="1" i="1">
                <a:solidFill>
                  <a:schemeClr val="tx1">
                    <a:lumMod val="65000"/>
                    <a:lumOff val="35000"/>
                  </a:schemeClr>
                </a:solidFill>
                <a:latin typeface="Barlow Condensed SemiBold" pitchFamily="2" charset="77"/>
              </a:defRPr>
            </a:lvl1pPr>
          </a:lstStyle>
          <a:p>
            <a:pPr lvl="0"/>
            <a:r>
              <a:rPr lang="es-MX" dirty="0"/>
              <a:t>Lorem ipsum dolor sit amet, consectetur.</a:t>
            </a:r>
            <a:endParaRPr lang="es-CL" dirty="0"/>
          </a:p>
        </p:txBody>
      </p:sp>
      <p:pic>
        <p:nvPicPr>
          <p:cNvPr id="2" name="Imagen 1">
            <a:extLst>
              <a:ext uri="{FF2B5EF4-FFF2-40B4-BE49-F238E27FC236}">
                <a16:creationId xmlns:a16="http://schemas.microsoft.com/office/drawing/2014/main" id="{AAB85C36-3338-415A-8CBE-C17D213AD4CD}"/>
              </a:ext>
            </a:extLst>
          </p:cNvPr>
          <p:cNvPicPr>
            <a:picLocks noChangeAspect="1"/>
          </p:cNvPicPr>
          <p:nvPr userDrawn="1"/>
        </p:nvPicPr>
        <p:blipFill>
          <a:blip r:embed="rId4"/>
          <a:stretch>
            <a:fillRect/>
          </a:stretch>
        </p:blipFill>
        <p:spPr>
          <a:xfrm>
            <a:off x="10574770" y="211267"/>
            <a:ext cx="1075765" cy="870858"/>
          </a:xfrm>
          <a:prstGeom prst="rect">
            <a:avLst/>
          </a:prstGeom>
        </p:spPr>
      </p:pic>
    </p:spTree>
    <p:extLst>
      <p:ext uri="{BB962C8B-B14F-4D97-AF65-F5344CB8AC3E}">
        <p14:creationId xmlns:p14="http://schemas.microsoft.com/office/powerpoint/2010/main" val="259271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IDO 2">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3814430" cy="6858000"/>
          </a:xfrm>
          <a:prstGeom prst="rect">
            <a:avLst/>
          </a:pr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Rectángulo 3">
            <a:extLst>
              <a:ext uri="{FF2B5EF4-FFF2-40B4-BE49-F238E27FC236}">
                <a16:creationId xmlns:a16="http://schemas.microsoft.com/office/drawing/2014/main" id="{F4FBA8DA-66F2-32F2-EC30-15EC5B6EE205}"/>
              </a:ext>
            </a:extLst>
          </p:cNvPr>
          <p:cNvSpPr/>
          <p:nvPr userDrawn="1"/>
        </p:nvSpPr>
        <p:spPr>
          <a:xfrm>
            <a:off x="-1" y="249380"/>
            <a:ext cx="10169237" cy="803564"/>
          </a:xfrm>
          <a:prstGeom prst="rect">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Imagen 2">
            <a:extLst>
              <a:ext uri="{FF2B5EF4-FFF2-40B4-BE49-F238E27FC236}">
                <a16:creationId xmlns:a16="http://schemas.microsoft.com/office/drawing/2014/main" id="{457E3D4C-296A-DFCA-3978-C765FD97C05C}"/>
              </a:ext>
            </a:extLst>
          </p:cNvPr>
          <p:cNvPicPr>
            <a:picLocks noChangeAspect="1"/>
          </p:cNvPicPr>
          <p:nvPr userDrawn="1"/>
        </p:nvPicPr>
        <p:blipFill>
          <a:blip r:embed="rId2"/>
          <a:stretch>
            <a:fillRect/>
          </a:stretch>
        </p:blipFill>
        <p:spPr>
          <a:xfrm>
            <a:off x="390854" y="0"/>
            <a:ext cx="647700" cy="990600"/>
          </a:xfrm>
          <a:prstGeom prst="rect">
            <a:avLst/>
          </a:prstGeom>
        </p:spPr>
      </p:pic>
      <p:sp>
        <p:nvSpPr>
          <p:cNvPr id="9" name="Marcador de texto 8">
            <a:extLst>
              <a:ext uri="{FF2B5EF4-FFF2-40B4-BE49-F238E27FC236}">
                <a16:creationId xmlns:a16="http://schemas.microsoft.com/office/drawing/2014/main" id="{4FDDE869-9ACD-23F9-D39F-026B2B7D2A3A}"/>
              </a:ext>
            </a:extLst>
          </p:cNvPr>
          <p:cNvSpPr>
            <a:spLocks noGrp="1"/>
          </p:cNvSpPr>
          <p:nvPr>
            <p:ph type="body" sz="quarter" idx="10" hasCustomPrompt="1"/>
          </p:nvPr>
        </p:nvSpPr>
        <p:spPr>
          <a:xfrm>
            <a:off x="1429410" y="318649"/>
            <a:ext cx="3814430" cy="651165"/>
          </a:xfrm>
          <a:prstGeom prst="rect">
            <a:avLst/>
          </a:prstGeom>
        </p:spPr>
        <p:txBody>
          <a:bodyPr/>
          <a:lstStyle>
            <a:lvl1pPr marL="0" indent="0">
              <a:buNone/>
              <a:defRPr sz="4000" b="1" i="0">
                <a:solidFill>
                  <a:srgbClr val="3D3935"/>
                </a:solidFill>
                <a:latin typeface="Barlow Condensed SemiBold" pitchFamily="2" charset="77"/>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CL" dirty="0"/>
              <a:t>Título Diapositiva  |</a:t>
            </a:r>
          </a:p>
        </p:txBody>
      </p:sp>
      <p:sp>
        <p:nvSpPr>
          <p:cNvPr id="13" name="Marcador de texto 12">
            <a:extLst>
              <a:ext uri="{FF2B5EF4-FFF2-40B4-BE49-F238E27FC236}">
                <a16:creationId xmlns:a16="http://schemas.microsoft.com/office/drawing/2014/main" id="{4DDFCA2B-C8AA-5DCB-3270-40C5CD6D7ECD}"/>
              </a:ext>
            </a:extLst>
          </p:cNvPr>
          <p:cNvSpPr>
            <a:spLocks noGrp="1"/>
          </p:cNvSpPr>
          <p:nvPr>
            <p:ph type="body" sz="quarter" idx="11" hasCustomPrompt="1"/>
          </p:nvPr>
        </p:nvSpPr>
        <p:spPr>
          <a:xfrm>
            <a:off x="5084618" y="319083"/>
            <a:ext cx="4856057" cy="699227"/>
          </a:xfrm>
          <a:prstGeom prst="rect">
            <a:avLst/>
          </a:prstGeom>
        </p:spPr>
        <p:txBody>
          <a:bodyPr anchor="ctr"/>
          <a:lstStyle>
            <a:lvl1pPr marL="0" indent="0">
              <a:buNone/>
              <a:defRPr sz="2400" b="0" i="0">
                <a:solidFill>
                  <a:srgbClr val="3D3935"/>
                </a:solidFill>
                <a:latin typeface="Barlow Condensed Medium" pitchFamily="2" charset="77"/>
              </a:defRPr>
            </a:lvl1pPr>
          </a:lstStyle>
          <a:p>
            <a:pPr lvl="0"/>
            <a:r>
              <a:rPr lang="es-MX" dirty="0"/>
              <a:t>Subtítulo</a:t>
            </a:r>
            <a:endParaRPr lang="es-CL" dirty="0"/>
          </a:p>
        </p:txBody>
      </p:sp>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4209820" y="2479820"/>
            <a:ext cx="3131815" cy="2734395"/>
          </a:xfrm>
          <a:prstGeom prst="rect">
            <a:avLst/>
          </a:prstGeom>
        </p:spPr>
        <p:txBody>
          <a:bodyPr/>
          <a:lstStyle>
            <a:lvl1pPr marL="0" indent="0" algn="just">
              <a:lnSpc>
                <a:spcPct val="150000"/>
              </a:lnSpc>
              <a:buNone/>
              <a:defRPr sz="1400" b="0" i="0">
                <a:solidFill>
                  <a:schemeClr val="tx1">
                    <a:lumMod val="65000"/>
                    <a:lumOff val="35000"/>
                  </a:schemeClr>
                </a:solidFill>
                <a:latin typeface="Montserrat" pitchFamily="2" charset="77"/>
              </a:defRPr>
            </a:lvl1pPr>
          </a:lstStyle>
          <a:p>
            <a:pPr lvl="0"/>
            <a:r>
              <a:rPr lang="es-MX" dirty="0"/>
              <a:t>Lorem ipsum dolor sit amet, consectetur adipiscing elit. Duis egestas posuere mi. Cras ac ligula mi. Vestibulum eu tellus sed felis pretium ultricies vel vitae erat. Aliquam vel ex mi. Nunc ut ornare diam, pulvinar.</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714705" y="2479820"/>
            <a:ext cx="2521982" cy="1898360"/>
          </a:xfrm>
          <a:prstGeom prst="rect">
            <a:avLst/>
          </a:prstGeom>
        </p:spPr>
        <p:txBody>
          <a:bodyPr/>
          <a:lstStyle>
            <a:lvl1pPr marL="0" indent="0">
              <a:buNone/>
              <a:defRPr sz="3200" b="1" i="1">
                <a:solidFill>
                  <a:srgbClr val="3D3935"/>
                </a:solidFill>
                <a:latin typeface="Barlow Condensed SemiBold" pitchFamily="2" charset="77"/>
              </a:defRPr>
            </a:lvl1pPr>
          </a:lstStyle>
          <a:p>
            <a:pPr lvl="0"/>
            <a:r>
              <a:rPr lang="es-MX" dirty="0"/>
              <a:t>Lorem ipsum dolor sit amet, consectetur.</a:t>
            </a:r>
            <a:endParaRPr lang="es-CL" dirty="0"/>
          </a:p>
        </p:txBody>
      </p:sp>
      <p:pic>
        <p:nvPicPr>
          <p:cNvPr id="6" name="Imagen 5">
            <a:extLst>
              <a:ext uri="{FF2B5EF4-FFF2-40B4-BE49-F238E27FC236}">
                <a16:creationId xmlns:a16="http://schemas.microsoft.com/office/drawing/2014/main" id="{B2B74515-CFF7-9B99-CC23-FF2D3D1B8CE2}"/>
              </a:ext>
            </a:extLst>
          </p:cNvPr>
          <p:cNvPicPr>
            <a:picLocks noChangeAspect="1"/>
          </p:cNvPicPr>
          <p:nvPr userDrawn="1"/>
        </p:nvPicPr>
        <p:blipFill>
          <a:blip r:embed="rId3"/>
          <a:stretch>
            <a:fillRect/>
          </a:stretch>
        </p:blipFill>
        <p:spPr>
          <a:xfrm>
            <a:off x="390854" y="6278018"/>
            <a:ext cx="3934403" cy="177546"/>
          </a:xfrm>
          <a:prstGeom prst="rect">
            <a:avLst/>
          </a:prstGeom>
        </p:spPr>
      </p:pic>
      <p:pic>
        <p:nvPicPr>
          <p:cNvPr id="7" name="Imagen 6">
            <a:extLst>
              <a:ext uri="{FF2B5EF4-FFF2-40B4-BE49-F238E27FC236}">
                <a16:creationId xmlns:a16="http://schemas.microsoft.com/office/drawing/2014/main" id="{DC2F9AD6-33BA-B421-480D-21D036AD8E6D}"/>
              </a:ext>
            </a:extLst>
          </p:cNvPr>
          <p:cNvPicPr>
            <a:picLocks noChangeAspect="1"/>
          </p:cNvPicPr>
          <p:nvPr userDrawn="1"/>
        </p:nvPicPr>
        <p:blipFill>
          <a:blip r:embed="rId4"/>
          <a:stretch>
            <a:fillRect/>
          </a:stretch>
        </p:blipFill>
        <p:spPr>
          <a:xfrm>
            <a:off x="10574770" y="211267"/>
            <a:ext cx="1075765" cy="870858"/>
          </a:xfrm>
          <a:prstGeom prst="rect">
            <a:avLst/>
          </a:prstGeom>
        </p:spPr>
      </p:pic>
    </p:spTree>
    <p:extLst>
      <p:ext uri="{BB962C8B-B14F-4D97-AF65-F5344CB8AC3E}">
        <p14:creationId xmlns:p14="http://schemas.microsoft.com/office/powerpoint/2010/main" val="1658199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IDO 2">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3814430" cy="68580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solidFill>
                <a:srgbClr val="3D3935"/>
              </a:solidFill>
            </a:endParaRPr>
          </a:p>
        </p:txBody>
      </p:sp>
      <p:sp>
        <p:nvSpPr>
          <p:cNvPr id="4" name="Rectángulo 3">
            <a:extLst>
              <a:ext uri="{FF2B5EF4-FFF2-40B4-BE49-F238E27FC236}">
                <a16:creationId xmlns:a16="http://schemas.microsoft.com/office/drawing/2014/main" id="{F4FBA8DA-66F2-32F2-EC30-15EC5B6EE205}"/>
              </a:ext>
            </a:extLst>
          </p:cNvPr>
          <p:cNvSpPr/>
          <p:nvPr userDrawn="1"/>
        </p:nvSpPr>
        <p:spPr>
          <a:xfrm>
            <a:off x="-1" y="249380"/>
            <a:ext cx="10169237" cy="803564"/>
          </a:xfrm>
          <a:prstGeom prst="rect">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Imagen 2">
            <a:extLst>
              <a:ext uri="{FF2B5EF4-FFF2-40B4-BE49-F238E27FC236}">
                <a16:creationId xmlns:a16="http://schemas.microsoft.com/office/drawing/2014/main" id="{457E3D4C-296A-DFCA-3978-C765FD97C05C}"/>
              </a:ext>
            </a:extLst>
          </p:cNvPr>
          <p:cNvPicPr>
            <a:picLocks noChangeAspect="1"/>
          </p:cNvPicPr>
          <p:nvPr userDrawn="1"/>
        </p:nvPicPr>
        <p:blipFill>
          <a:blip r:embed="rId2"/>
          <a:stretch>
            <a:fillRect/>
          </a:stretch>
        </p:blipFill>
        <p:spPr>
          <a:xfrm>
            <a:off x="390854" y="0"/>
            <a:ext cx="647700" cy="990600"/>
          </a:xfrm>
          <a:prstGeom prst="rect">
            <a:avLst/>
          </a:prstGeom>
        </p:spPr>
      </p:pic>
      <p:sp>
        <p:nvSpPr>
          <p:cNvPr id="9" name="Marcador de texto 8">
            <a:extLst>
              <a:ext uri="{FF2B5EF4-FFF2-40B4-BE49-F238E27FC236}">
                <a16:creationId xmlns:a16="http://schemas.microsoft.com/office/drawing/2014/main" id="{4FDDE869-9ACD-23F9-D39F-026B2B7D2A3A}"/>
              </a:ext>
            </a:extLst>
          </p:cNvPr>
          <p:cNvSpPr>
            <a:spLocks noGrp="1"/>
          </p:cNvSpPr>
          <p:nvPr>
            <p:ph type="body" sz="quarter" idx="10" hasCustomPrompt="1"/>
          </p:nvPr>
        </p:nvSpPr>
        <p:spPr>
          <a:xfrm>
            <a:off x="1429410" y="318649"/>
            <a:ext cx="3814430" cy="651165"/>
          </a:xfrm>
          <a:prstGeom prst="rect">
            <a:avLst/>
          </a:prstGeom>
        </p:spPr>
        <p:txBody>
          <a:bodyPr/>
          <a:lstStyle>
            <a:lvl1pPr marL="0" indent="0">
              <a:buNone/>
              <a:defRPr sz="4000" b="1" i="0">
                <a:solidFill>
                  <a:srgbClr val="3D3935"/>
                </a:solidFill>
                <a:latin typeface="Barlow Condensed SemiBold" pitchFamily="2" charset="77"/>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CL" dirty="0"/>
              <a:t>Título Diapositiva  |</a:t>
            </a:r>
          </a:p>
        </p:txBody>
      </p:sp>
      <p:sp>
        <p:nvSpPr>
          <p:cNvPr id="13" name="Marcador de texto 12">
            <a:extLst>
              <a:ext uri="{FF2B5EF4-FFF2-40B4-BE49-F238E27FC236}">
                <a16:creationId xmlns:a16="http://schemas.microsoft.com/office/drawing/2014/main" id="{4DDFCA2B-C8AA-5DCB-3270-40C5CD6D7ECD}"/>
              </a:ext>
            </a:extLst>
          </p:cNvPr>
          <p:cNvSpPr>
            <a:spLocks noGrp="1"/>
          </p:cNvSpPr>
          <p:nvPr>
            <p:ph type="body" sz="quarter" idx="11" hasCustomPrompt="1"/>
          </p:nvPr>
        </p:nvSpPr>
        <p:spPr>
          <a:xfrm>
            <a:off x="5084618" y="319083"/>
            <a:ext cx="4856057" cy="699227"/>
          </a:xfrm>
          <a:prstGeom prst="rect">
            <a:avLst/>
          </a:prstGeom>
        </p:spPr>
        <p:txBody>
          <a:bodyPr anchor="ctr"/>
          <a:lstStyle>
            <a:lvl1pPr marL="0" indent="0">
              <a:buNone/>
              <a:defRPr sz="2400" b="0" i="0">
                <a:solidFill>
                  <a:srgbClr val="3D3935"/>
                </a:solidFill>
                <a:latin typeface="Barlow Condensed Medium" pitchFamily="2" charset="77"/>
              </a:defRPr>
            </a:lvl1pPr>
          </a:lstStyle>
          <a:p>
            <a:pPr lvl="0"/>
            <a:r>
              <a:rPr lang="es-MX" dirty="0"/>
              <a:t>Subtítulo</a:t>
            </a:r>
            <a:endParaRPr lang="es-CL" dirty="0"/>
          </a:p>
        </p:txBody>
      </p:sp>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4209820" y="2479820"/>
            <a:ext cx="3131815" cy="2734395"/>
          </a:xfrm>
          <a:prstGeom prst="rect">
            <a:avLst/>
          </a:prstGeom>
        </p:spPr>
        <p:txBody>
          <a:bodyPr/>
          <a:lstStyle>
            <a:lvl1pPr marL="0" indent="0" algn="just">
              <a:lnSpc>
                <a:spcPct val="150000"/>
              </a:lnSpc>
              <a:buNone/>
              <a:defRPr sz="1400" b="0" i="0">
                <a:solidFill>
                  <a:schemeClr val="tx1">
                    <a:lumMod val="65000"/>
                    <a:lumOff val="35000"/>
                  </a:schemeClr>
                </a:solidFill>
                <a:latin typeface="Montserrat" pitchFamily="2" charset="77"/>
              </a:defRPr>
            </a:lvl1pPr>
          </a:lstStyle>
          <a:p>
            <a:pPr lvl="0"/>
            <a:r>
              <a:rPr lang="es-MX" dirty="0"/>
              <a:t>Lorem ipsum dolor sit amet, consectetur adipiscing elit. Duis egestas posuere mi. Cras ac ligula mi. Vestibulum eu tellus sed felis pretium ultricies vel vitae erat. Aliquam vel ex mi. Nunc ut ornare diam, pulvinar.</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714705" y="2479820"/>
            <a:ext cx="2521982" cy="1898360"/>
          </a:xfrm>
          <a:prstGeom prst="rect">
            <a:avLst/>
          </a:prstGeom>
        </p:spPr>
        <p:txBody>
          <a:bodyPr/>
          <a:lstStyle>
            <a:lvl1pPr marL="0" indent="0">
              <a:buNone/>
              <a:defRPr sz="3200" b="1" i="1">
                <a:solidFill>
                  <a:srgbClr val="3D3935"/>
                </a:solidFill>
                <a:latin typeface="Barlow Condensed SemiBold" pitchFamily="2" charset="77"/>
              </a:defRPr>
            </a:lvl1pPr>
          </a:lstStyle>
          <a:p>
            <a:pPr lvl="0"/>
            <a:r>
              <a:rPr lang="es-MX" dirty="0"/>
              <a:t>Lorem ipsum dolor sit amet, consectetur.</a:t>
            </a:r>
            <a:endParaRPr lang="es-CL" dirty="0"/>
          </a:p>
        </p:txBody>
      </p:sp>
      <p:pic>
        <p:nvPicPr>
          <p:cNvPr id="6" name="Imagen 5">
            <a:extLst>
              <a:ext uri="{FF2B5EF4-FFF2-40B4-BE49-F238E27FC236}">
                <a16:creationId xmlns:a16="http://schemas.microsoft.com/office/drawing/2014/main" id="{B2B74515-CFF7-9B99-CC23-FF2D3D1B8CE2}"/>
              </a:ext>
            </a:extLst>
          </p:cNvPr>
          <p:cNvPicPr>
            <a:picLocks noChangeAspect="1"/>
          </p:cNvPicPr>
          <p:nvPr userDrawn="1"/>
        </p:nvPicPr>
        <p:blipFill>
          <a:blip r:embed="rId3"/>
          <a:stretch>
            <a:fillRect/>
          </a:stretch>
        </p:blipFill>
        <p:spPr>
          <a:xfrm>
            <a:off x="390854" y="6278018"/>
            <a:ext cx="3934403" cy="177546"/>
          </a:xfrm>
          <a:prstGeom prst="rect">
            <a:avLst/>
          </a:prstGeom>
        </p:spPr>
      </p:pic>
      <p:pic>
        <p:nvPicPr>
          <p:cNvPr id="7" name="Imagen 6">
            <a:extLst>
              <a:ext uri="{FF2B5EF4-FFF2-40B4-BE49-F238E27FC236}">
                <a16:creationId xmlns:a16="http://schemas.microsoft.com/office/drawing/2014/main" id="{481ED0D2-48EB-88BE-53A8-CE7F6780642F}"/>
              </a:ext>
            </a:extLst>
          </p:cNvPr>
          <p:cNvPicPr>
            <a:picLocks noChangeAspect="1"/>
          </p:cNvPicPr>
          <p:nvPr userDrawn="1"/>
        </p:nvPicPr>
        <p:blipFill>
          <a:blip r:embed="rId4"/>
          <a:stretch>
            <a:fillRect/>
          </a:stretch>
        </p:blipFill>
        <p:spPr>
          <a:xfrm>
            <a:off x="10574770" y="211267"/>
            <a:ext cx="1075765" cy="870858"/>
          </a:xfrm>
          <a:prstGeom prst="rect">
            <a:avLst/>
          </a:prstGeom>
        </p:spPr>
      </p:pic>
    </p:spTree>
    <p:extLst>
      <p:ext uri="{BB962C8B-B14F-4D97-AF65-F5344CB8AC3E}">
        <p14:creationId xmlns:p14="http://schemas.microsoft.com/office/powerpoint/2010/main" val="1889100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ONTENIDO 2">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547C62B-5FB7-49C7-9A84-0B392105DEAE}"/>
              </a:ext>
            </a:extLst>
          </p:cNvPr>
          <p:cNvSpPr/>
          <p:nvPr userDrawn="1"/>
        </p:nvSpPr>
        <p:spPr>
          <a:xfrm>
            <a:off x="-1" y="0"/>
            <a:ext cx="381443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Rectángulo 3">
            <a:extLst>
              <a:ext uri="{FF2B5EF4-FFF2-40B4-BE49-F238E27FC236}">
                <a16:creationId xmlns:a16="http://schemas.microsoft.com/office/drawing/2014/main" id="{F4FBA8DA-66F2-32F2-EC30-15EC5B6EE205}"/>
              </a:ext>
            </a:extLst>
          </p:cNvPr>
          <p:cNvSpPr/>
          <p:nvPr userDrawn="1"/>
        </p:nvSpPr>
        <p:spPr>
          <a:xfrm>
            <a:off x="-1" y="249380"/>
            <a:ext cx="10169237" cy="803564"/>
          </a:xfrm>
          <a:prstGeom prst="rect">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3" name="Imagen 2">
            <a:extLst>
              <a:ext uri="{FF2B5EF4-FFF2-40B4-BE49-F238E27FC236}">
                <a16:creationId xmlns:a16="http://schemas.microsoft.com/office/drawing/2014/main" id="{457E3D4C-296A-DFCA-3978-C765FD97C05C}"/>
              </a:ext>
            </a:extLst>
          </p:cNvPr>
          <p:cNvPicPr>
            <a:picLocks noChangeAspect="1"/>
          </p:cNvPicPr>
          <p:nvPr userDrawn="1"/>
        </p:nvPicPr>
        <p:blipFill>
          <a:blip r:embed="rId2"/>
          <a:stretch>
            <a:fillRect/>
          </a:stretch>
        </p:blipFill>
        <p:spPr>
          <a:xfrm>
            <a:off x="390854" y="0"/>
            <a:ext cx="647700" cy="990600"/>
          </a:xfrm>
          <a:prstGeom prst="rect">
            <a:avLst/>
          </a:prstGeom>
        </p:spPr>
      </p:pic>
      <p:sp>
        <p:nvSpPr>
          <p:cNvPr id="9" name="Marcador de texto 8">
            <a:extLst>
              <a:ext uri="{FF2B5EF4-FFF2-40B4-BE49-F238E27FC236}">
                <a16:creationId xmlns:a16="http://schemas.microsoft.com/office/drawing/2014/main" id="{4FDDE869-9ACD-23F9-D39F-026B2B7D2A3A}"/>
              </a:ext>
            </a:extLst>
          </p:cNvPr>
          <p:cNvSpPr>
            <a:spLocks noGrp="1"/>
          </p:cNvSpPr>
          <p:nvPr>
            <p:ph type="body" sz="quarter" idx="10" hasCustomPrompt="1"/>
          </p:nvPr>
        </p:nvSpPr>
        <p:spPr>
          <a:xfrm>
            <a:off x="1429410" y="318649"/>
            <a:ext cx="3814430" cy="651165"/>
          </a:xfrm>
          <a:prstGeom prst="rect">
            <a:avLst/>
          </a:prstGeom>
        </p:spPr>
        <p:txBody>
          <a:bodyPr/>
          <a:lstStyle>
            <a:lvl1pPr marL="0" indent="0">
              <a:buNone/>
              <a:defRPr sz="4000" b="1" i="0">
                <a:solidFill>
                  <a:srgbClr val="3D3935"/>
                </a:solidFill>
                <a:latin typeface="Barlow Condensed SemiBold" pitchFamily="2" charset="77"/>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CL" dirty="0"/>
              <a:t>Título Diapositiva  |</a:t>
            </a:r>
          </a:p>
        </p:txBody>
      </p:sp>
      <p:sp>
        <p:nvSpPr>
          <p:cNvPr id="13" name="Marcador de texto 12">
            <a:extLst>
              <a:ext uri="{FF2B5EF4-FFF2-40B4-BE49-F238E27FC236}">
                <a16:creationId xmlns:a16="http://schemas.microsoft.com/office/drawing/2014/main" id="{4DDFCA2B-C8AA-5DCB-3270-40C5CD6D7ECD}"/>
              </a:ext>
            </a:extLst>
          </p:cNvPr>
          <p:cNvSpPr>
            <a:spLocks noGrp="1"/>
          </p:cNvSpPr>
          <p:nvPr>
            <p:ph type="body" sz="quarter" idx="11" hasCustomPrompt="1"/>
          </p:nvPr>
        </p:nvSpPr>
        <p:spPr>
          <a:xfrm>
            <a:off x="5084618" y="319083"/>
            <a:ext cx="4856057" cy="699227"/>
          </a:xfrm>
          <a:prstGeom prst="rect">
            <a:avLst/>
          </a:prstGeom>
        </p:spPr>
        <p:txBody>
          <a:bodyPr anchor="ctr"/>
          <a:lstStyle>
            <a:lvl1pPr marL="0" indent="0">
              <a:buNone/>
              <a:defRPr sz="2400" b="0" i="0">
                <a:solidFill>
                  <a:srgbClr val="3D3935"/>
                </a:solidFill>
                <a:latin typeface="Barlow Condensed Medium" pitchFamily="2" charset="77"/>
              </a:defRPr>
            </a:lvl1pPr>
          </a:lstStyle>
          <a:p>
            <a:pPr lvl="0"/>
            <a:r>
              <a:rPr lang="es-MX" dirty="0"/>
              <a:t>Subtítulo</a:t>
            </a:r>
            <a:endParaRPr lang="es-CL" dirty="0"/>
          </a:p>
        </p:txBody>
      </p:sp>
      <p:sp>
        <p:nvSpPr>
          <p:cNvPr id="19" name="Marcador de texto 18">
            <a:extLst>
              <a:ext uri="{FF2B5EF4-FFF2-40B4-BE49-F238E27FC236}">
                <a16:creationId xmlns:a16="http://schemas.microsoft.com/office/drawing/2014/main" id="{B0B306DE-2B00-A026-2918-6A70A68504EC}"/>
              </a:ext>
            </a:extLst>
          </p:cNvPr>
          <p:cNvSpPr>
            <a:spLocks noGrp="1"/>
          </p:cNvSpPr>
          <p:nvPr>
            <p:ph type="body" sz="quarter" idx="12" hasCustomPrompt="1"/>
          </p:nvPr>
        </p:nvSpPr>
        <p:spPr>
          <a:xfrm>
            <a:off x="4209820" y="2479820"/>
            <a:ext cx="3131815" cy="2734395"/>
          </a:xfrm>
          <a:prstGeom prst="rect">
            <a:avLst/>
          </a:prstGeom>
        </p:spPr>
        <p:txBody>
          <a:bodyPr/>
          <a:lstStyle>
            <a:lvl1pPr marL="0" indent="0" algn="just">
              <a:lnSpc>
                <a:spcPct val="150000"/>
              </a:lnSpc>
              <a:buNone/>
              <a:defRPr sz="1400" b="0" i="0">
                <a:solidFill>
                  <a:schemeClr val="tx1">
                    <a:lumMod val="65000"/>
                    <a:lumOff val="35000"/>
                  </a:schemeClr>
                </a:solidFill>
                <a:latin typeface="Montserrat" pitchFamily="2" charset="77"/>
              </a:defRPr>
            </a:lvl1pPr>
          </a:lstStyle>
          <a:p>
            <a:pPr lvl="0"/>
            <a:r>
              <a:rPr lang="es-MX" dirty="0"/>
              <a:t>Lorem ipsum dolor sit amet, consectetur adipiscing elit. Duis egestas posuere mi. Cras ac ligula mi. Vestibulum eu tellus sed felis pretium ultricies vel vitae erat. Aliquam vel ex mi. Nunc ut ornare diam, pulvinar.</a:t>
            </a:r>
          </a:p>
        </p:txBody>
      </p:sp>
      <p:sp>
        <p:nvSpPr>
          <p:cNvPr id="21" name="Marcador de texto 20">
            <a:extLst>
              <a:ext uri="{FF2B5EF4-FFF2-40B4-BE49-F238E27FC236}">
                <a16:creationId xmlns:a16="http://schemas.microsoft.com/office/drawing/2014/main" id="{E2ABD526-70E1-5F50-81E8-B8B51106BEB9}"/>
              </a:ext>
            </a:extLst>
          </p:cNvPr>
          <p:cNvSpPr>
            <a:spLocks noGrp="1"/>
          </p:cNvSpPr>
          <p:nvPr>
            <p:ph type="body" sz="quarter" idx="13" hasCustomPrompt="1"/>
          </p:nvPr>
        </p:nvSpPr>
        <p:spPr>
          <a:xfrm>
            <a:off x="714705" y="2479820"/>
            <a:ext cx="2521982" cy="1898360"/>
          </a:xfrm>
          <a:prstGeom prst="rect">
            <a:avLst/>
          </a:prstGeom>
        </p:spPr>
        <p:txBody>
          <a:bodyPr/>
          <a:lstStyle>
            <a:lvl1pPr marL="0" indent="0">
              <a:buNone/>
              <a:defRPr sz="3200" b="1" i="1">
                <a:solidFill>
                  <a:schemeClr val="bg1"/>
                </a:solidFill>
                <a:latin typeface="Barlow Condensed SemiBold" pitchFamily="2" charset="77"/>
              </a:defRPr>
            </a:lvl1pPr>
          </a:lstStyle>
          <a:p>
            <a:pPr lvl="0"/>
            <a:r>
              <a:rPr lang="es-MX" dirty="0"/>
              <a:t>Lorem ipsum dolor sit amet, consectetur.</a:t>
            </a:r>
            <a:endParaRPr lang="es-CL" dirty="0"/>
          </a:p>
        </p:txBody>
      </p:sp>
      <p:pic>
        <p:nvPicPr>
          <p:cNvPr id="6" name="Imagen 5">
            <a:extLst>
              <a:ext uri="{FF2B5EF4-FFF2-40B4-BE49-F238E27FC236}">
                <a16:creationId xmlns:a16="http://schemas.microsoft.com/office/drawing/2014/main" id="{B2B74515-CFF7-9B99-CC23-FF2D3D1B8CE2}"/>
              </a:ext>
            </a:extLst>
          </p:cNvPr>
          <p:cNvPicPr>
            <a:picLocks noChangeAspect="1"/>
          </p:cNvPicPr>
          <p:nvPr userDrawn="1"/>
        </p:nvPicPr>
        <p:blipFill>
          <a:blip r:embed="rId3"/>
          <a:stretch>
            <a:fillRect/>
          </a:stretch>
        </p:blipFill>
        <p:spPr>
          <a:xfrm>
            <a:off x="390854" y="6278018"/>
            <a:ext cx="3934403" cy="177546"/>
          </a:xfrm>
          <a:prstGeom prst="rect">
            <a:avLst/>
          </a:prstGeom>
        </p:spPr>
      </p:pic>
      <p:pic>
        <p:nvPicPr>
          <p:cNvPr id="7" name="Imagen 6">
            <a:extLst>
              <a:ext uri="{FF2B5EF4-FFF2-40B4-BE49-F238E27FC236}">
                <a16:creationId xmlns:a16="http://schemas.microsoft.com/office/drawing/2014/main" id="{2E3FE92E-6CD5-46A2-32E9-E32B1778FAFB}"/>
              </a:ext>
            </a:extLst>
          </p:cNvPr>
          <p:cNvPicPr>
            <a:picLocks noChangeAspect="1"/>
          </p:cNvPicPr>
          <p:nvPr userDrawn="1"/>
        </p:nvPicPr>
        <p:blipFill>
          <a:blip r:embed="rId4"/>
          <a:stretch>
            <a:fillRect/>
          </a:stretch>
        </p:blipFill>
        <p:spPr>
          <a:xfrm>
            <a:off x="10574770" y="211267"/>
            <a:ext cx="1075765" cy="870858"/>
          </a:xfrm>
          <a:prstGeom prst="rect">
            <a:avLst/>
          </a:prstGeom>
        </p:spPr>
      </p:pic>
    </p:spTree>
    <p:extLst>
      <p:ext uri="{BB962C8B-B14F-4D97-AF65-F5344CB8AC3E}">
        <p14:creationId xmlns:p14="http://schemas.microsoft.com/office/powerpoint/2010/main" val="1165898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3">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A7FD8085-C44F-F2CF-E76B-DB813178781E}"/>
              </a:ext>
            </a:extLst>
          </p:cNvPr>
          <p:cNvSpPr/>
          <p:nvPr userDrawn="1"/>
        </p:nvSpPr>
        <p:spPr>
          <a:xfrm>
            <a:off x="0" y="-1"/>
            <a:ext cx="12192000" cy="6858000"/>
          </a:xfrm>
          <a:prstGeom prst="rect">
            <a:avLst/>
          </a:prstGeom>
          <a:solidFill>
            <a:srgbClr val="E1251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Título 1">
            <a:extLst>
              <a:ext uri="{FF2B5EF4-FFF2-40B4-BE49-F238E27FC236}">
                <a16:creationId xmlns:a16="http://schemas.microsoft.com/office/drawing/2014/main" id="{361E7A51-7D9E-262B-0EDF-5F56738758CC}"/>
              </a:ext>
            </a:extLst>
          </p:cNvPr>
          <p:cNvSpPr>
            <a:spLocks noGrp="1"/>
          </p:cNvSpPr>
          <p:nvPr>
            <p:ph type="title" hasCustomPrompt="1"/>
          </p:nvPr>
        </p:nvSpPr>
        <p:spPr>
          <a:xfrm>
            <a:off x="1297213" y="2377848"/>
            <a:ext cx="9684657" cy="2102303"/>
          </a:xfrm>
          <a:prstGeom prst="rect">
            <a:avLst/>
          </a:prstGeom>
        </p:spPr>
        <p:txBody>
          <a:bodyPr/>
          <a:lstStyle>
            <a:lvl1pPr marL="0" marR="0" indent="0" algn="ctr" defTabSz="914400" rtl="0" eaLnBrk="1" fontAlgn="auto" latinLnBrk="0" hangingPunct="1">
              <a:lnSpc>
                <a:spcPct val="90000"/>
              </a:lnSpc>
              <a:spcBef>
                <a:spcPct val="0"/>
              </a:spcBef>
              <a:spcAft>
                <a:spcPts val="0"/>
              </a:spcAft>
              <a:buClrTx/>
              <a:buSzTx/>
              <a:buFontTx/>
              <a:buNone/>
              <a:tabLst/>
              <a:defRPr sz="2800" b="0" i="1">
                <a:solidFill>
                  <a:schemeClr val="bg1"/>
                </a:solidFill>
                <a:latin typeface="Montserrat" pitchFamily="2" charset="77"/>
              </a:defRPr>
            </a:lvl1pPr>
          </a:lstStyle>
          <a:p>
            <a:r>
              <a:rPr lang="es-MX" dirty="0"/>
              <a:t>Lorem ipsum dolor sit amet, consectetur adipiscing elit. Duis egestas posuere mi. Cras ac ligula mi. Vestibulum eu tellus sed felis pretium ultricies vel vitae erat. Aliquam vel ex mi. Nunc ut ornare diam, pulvinar vulputate lectus</a:t>
            </a:r>
            <a:endParaRPr lang="es-CL" dirty="0"/>
          </a:p>
        </p:txBody>
      </p:sp>
      <p:sp>
        <p:nvSpPr>
          <p:cNvPr id="7" name="Marcador de texto 6">
            <a:extLst>
              <a:ext uri="{FF2B5EF4-FFF2-40B4-BE49-F238E27FC236}">
                <a16:creationId xmlns:a16="http://schemas.microsoft.com/office/drawing/2014/main" id="{BE330284-FE8D-2A55-DC08-2DC5112D755E}"/>
              </a:ext>
            </a:extLst>
          </p:cNvPr>
          <p:cNvSpPr>
            <a:spLocks noGrp="1"/>
          </p:cNvSpPr>
          <p:nvPr>
            <p:ph type="body" sz="quarter" idx="11" hasCustomPrompt="1"/>
          </p:nvPr>
        </p:nvSpPr>
        <p:spPr>
          <a:xfrm>
            <a:off x="7933644" y="4978398"/>
            <a:ext cx="3048226" cy="457200"/>
          </a:xfrm>
          <a:prstGeom prst="rect">
            <a:avLst/>
          </a:prstGeom>
        </p:spPr>
        <p:txBody>
          <a:bodyPr/>
          <a:lstStyle>
            <a:lvl1pPr marL="0" indent="0" algn="r">
              <a:buNone/>
              <a:defRPr sz="1800" b="1" i="0">
                <a:solidFill>
                  <a:schemeClr val="bg1"/>
                </a:solidFill>
                <a:latin typeface="Montserrat" pitchFamily="2" charset="77"/>
              </a:defRPr>
            </a:lvl1pPr>
          </a:lstStyle>
          <a:p>
            <a:pPr lvl="0"/>
            <a:r>
              <a:rPr lang="es-CL" dirty="0"/>
              <a:t>Juan Pérez P.</a:t>
            </a:r>
          </a:p>
        </p:txBody>
      </p:sp>
      <p:pic>
        <p:nvPicPr>
          <p:cNvPr id="9" name="Gráfico 8" descr="Closed quotation mark con relleno sólido">
            <a:extLst>
              <a:ext uri="{FF2B5EF4-FFF2-40B4-BE49-F238E27FC236}">
                <a16:creationId xmlns:a16="http://schemas.microsoft.com/office/drawing/2014/main" id="{8902172E-2456-130E-3568-788AC414A6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55599" y="1222829"/>
            <a:ext cx="1313543" cy="1313543"/>
          </a:xfrm>
          <a:prstGeom prst="rect">
            <a:avLst/>
          </a:prstGeom>
        </p:spPr>
      </p:pic>
    </p:spTree>
    <p:extLst>
      <p:ext uri="{BB962C8B-B14F-4D97-AF65-F5344CB8AC3E}">
        <p14:creationId xmlns:p14="http://schemas.microsoft.com/office/powerpoint/2010/main" val="45563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IDO 3">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A7FD8085-C44F-F2CF-E76B-DB813178781E}"/>
              </a:ext>
            </a:extLst>
          </p:cNvPr>
          <p:cNvSpPr/>
          <p:nvPr userDrawn="1"/>
        </p:nvSpPr>
        <p:spPr>
          <a:xfrm>
            <a:off x="0" y="-1"/>
            <a:ext cx="12192000" cy="68580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Título 1">
            <a:extLst>
              <a:ext uri="{FF2B5EF4-FFF2-40B4-BE49-F238E27FC236}">
                <a16:creationId xmlns:a16="http://schemas.microsoft.com/office/drawing/2014/main" id="{361E7A51-7D9E-262B-0EDF-5F56738758CC}"/>
              </a:ext>
            </a:extLst>
          </p:cNvPr>
          <p:cNvSpPr>
            <a:spLocks noGrp="1"/>
          </p:cNvSpPr>
          <p:nvPr>
            <p:ph type="title" hasCustomPrompt="1"/>
          </p:nvPr>
        </p:nvSpPr>
        <p:spPr>
          <a:xfrm>
            <a:off x="1297213" y="2377848"/>
            <a:ext cx="9684657" cy="2102303"/>
          </a:xfrm>
          <a:prstGeom prst="rect">
            <a:avLst/>
          </a:prstGeom>
        </p:spPr>
        <p:txBody>
          <a:bodyPr/>
          <a:lstStyle>
            <a:lvl1pPr marL="0" marR="0" indent="0" algn="ctr" defTabSz="914400" rtl="0" eaLnBrk="1" fontAlgn="auto" latinLnBrk="0" hangingPunct="1">
              <a:lnSpc>
                <a:spcPct val="90000"/>
              </a:lnSpc>
              <a:spcBef>
                <a:spcPct val="0"/>
              </a:spcBef>
              <a:spcAft>
                <a:spcPts val="0"/>
              </a:spcAft>
              <a:buClrTx/>
              <a:buSzTx/>
              <a:buFontTx/>
              <a:buNone/>
              <a:tabLst/>
              <a:defRPr sz="2800" b="0" i="1">
                <a:solidFill>
                  <a:srgbClr val="3D3935"/>
                </a:solidFill>
                <a:latin typeface="Montserrat" pitchFamily="2" charset="77"/>
              </a:defRPr>
            </a:lvl1pPr>
          </a:lstStyle>
          <a:p>
            <a:r>
              <a:rPr lang="es-MX" dirty="0"/>
              <a:t>Lorem ipsum dolor sit amet, consectetur adipiscing elit. Duis egestas posuere mi. Cras ac ligula mi. Vestibulum eu tellus sed felis pretium ultricies vel vitae erat. Aliquam vel ex mi. Nunc ut ornare diam, pulvinar vulputate lectus</a:t>
            </a:r>
            <a:endParaRPr lang="es-CL" dirty="0"/>
          </a:p>
        </p:txBody>
      </p:sp>
      <p:sp>
        <p:nvSpPr>
          <p:cNvPr id="7" name="Marcador de texto 6">
            <a:extLst>
              <a:ext uri="{FF2B5EF4-FFF2-40B4-BE49-F238E27FC236}">
                <a16:creationId xmlns:a16="http://schemas.microsoft.com/office/drawing/2014/main" id="{BE330284-FE8D-2A55-DC08-2DC5112D755E}"/>
              </a:ext>
            </a:extLst>
          </p:cNvPr>
          <p:cNvSpPr>
            <a:spLocks noGrp="1"/>
          </p:cNvSpPr>
          <p:nvPr>
            <p:ph type="body" sz="quarter" idx="11" hasCustomPrompt="1"/>
          </p:nvPr>
        </p:nvSpPr>
        <p:spPr>
          <a:xfrm>
            <a:off x="7933644" y="4978398"/>
            <a:ext cx="3048226" cy="457200"/>
          </a:xfrm>
          <a:prstGeom prst="rect">
            <a:avLst/>
          </a:prstGeom>
        </p:spPr>
        <p:txBody>
          <a:bodyPr/>
          <a:lstStyle>
            <a:lvl1pPr marL="0" indent="0" algn="r">
              <a:buNone/>
              <a:defRPr sz="1800" b="1" i="0">
                <a:solidFill>
                  <a:srgbClr val="3D3935"/>
                </a:solidFill>
                <a:latin typeface="Montserrat" pitchFamily="2" charset="77"/>
              </a:defRPr>
            </a:lvl1pPr>
          </a:lstStyle>
          <a:p>
            <a:pPr lvl="0"/>
            <a:r>
              <a:rPr lang="es-CL" dirty="0"/>
              <a:t>Juan Pérez P.</a:t>
            </a:r>
          </a:p>
        </p:txBody>
      </p:sp>
      <p:pic>
        <p:nvPicPr>
          <p:cNvPr id="9" name="Gráfico 8" descr="Closed quotation mark con relleno sólido">
            <a:extLst>
              <a:ext uri="{FF2B5EF4-FFF2-40B4-BE49-F238E27FC236}">
                <a16:creationId xmlns:a16="http://schemas.microsoft.com/office/drawing/2014/main" id="{8902172E-2456-130E-3568-788AC414A6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55599" y="1222829"/>
            <a:ext cx="1313543" cy="1313543"/>
          </a:xfrm>
          <a:prstGeom prst="rect">
            <a:avLst/>
          </a:prstGeom>
        </p:spPr>
      </p:pic>
    </p:spTree>
    <p:extLst>
      <p:ext uri="{BB962C8B-B14F-4D97-AF65-F5344CB8AC3E}">
        <p14:creationId xmlns:p14="http://schemas.microsoft.com/office/powerpoint/2010/main" val="11587306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233429"/>
      </p:ext>
    </p:extLst>
  </p:cSld>
  <p:clrMap bg1="lt1" tx1="dk1" bg2="lt2" tx2="dk2" accent1="accent1" accent2="accent2" accent3="accent3" accent4="accent4" accent5="accent5" accent6="accent6" hlink="hlink" folHlink="folHlink"/>
  <p:sldLayoutIdLst>
    <p:sldLayoutId id="2147483659" r:id="rId1"/>
    <p:sldLayoutId id="2147483649" r:id="rId2"/>
    <p:sldLayoutId id="2147483660" r:id="rId3"/>
  </p:sldLayoutIdLst>
  <p:txStyles>
    <p:titleStyle>
      <a:lvl1pPr algn="l" defTabSz="914400" rtl="0" eaLnBrk="1" latinLnBrk="0" hangingPunct="1">
        <a:lnSpc>
          <a:spcPct val="90000"/>
        </a:lnSpc>
        <a:spcBef>
          <a:spcPct val="0"/>
        </a:spcBef>
        <a:buNone/>
        <a:defRPr sz="1800" b="0" i="0" kern="1200">
          <a:solidFill>
            <a:schemeClr val="bg1"/>
          </a:solidFill>
          <a:latin typeface="Montserrat Medium" pitchFamily="2" charset="77"/>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4000" b="1" i="0" kern="1200">
          <a:solidFill>
            <a:schemeClr val="bg1"/>
          </a:solidFill>
          <a:latin typeface="Barlow Condensed ExtraBold"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666475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61" r:id="rId3"/>
    <p:sldLayoutId id="2147483662" r:id="rId4"/>
    <p:sldLayoutId id="2147483654" r:id="rId5"/>
    <p:sldLayoutId id="2147483655" r:id="rId6"/>
    <p:sldLayoutId id="2147483663"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0199829"/>
      </p:ext>
    </p:extLst>
  </p:cSld>
  <p:clrMap bg1="lt1" tx1="dk1" bg2="lt2" tx2="dk2" accent1="accent1" accent2="accent2" accent3="accent3" accent4="accent4" accent5="accent5" accent6="accent6" hlink="hlink" folHlink="folHlink"/>
  <p:sldLayoutIdLst>
    <p:sldLayoutId id="2147483657" r:id="rId1"/>
    <p:sldLayoutId id="2147483664" r:id="rId2"/>
    <p:sldLayoutId id="2147483656" r:id="rId3"/>
    <p:sldLayoutId id="2147483658" r:id="rId4"/>
    <p:sldLayoutId id="2147483665" r:id="rId5"/>
    <p:sldLayoutId id="214748366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88658FB5-A6D5-17FF-9429-955864F4CEB2}"/>
              </a:ext>
            </a:extLst>
          </p:cNvPr>
          <p:cNvSpPr>
            <a:spLocks noGrp="1"/>
          </p:cNvSpPr>
          <p:nvPr>
            <p:ph type="title"/>
          </p:nvPr>
        </p:nvSpPr>
        <p:spPr/>
        <p:txBody>
          <a:bodyPr/>
          <a:lstStyle/>
          <a:p>
            <a:r>
              <a:rPr lang="es-CL" dirty="0" err="1"/>
              <a:t>Lorem</a:t>
            </a:r>
            <a:r>
              <a:rPr lang="es-CL" dirty="0"/>
              <a:t> </a:t>
            </a:r>
            <a:r>
              <a:rPr lang="es-CL" dirty="0" err="1"/>
              <a:t>Ipsum</a:t>
            </a:r>
            <a:endParaRPr lang="es-CL" dirty="0"/>
          </a:p>
        </p:txBody>
      </p:sp>
      <p:sp>
        <p:nvSpPr>
          <p:cNvPr id="4" name="Marcador de texto 3">
            <a:extLst>
              <a:ext uri="{FF2B5EF4-FFF2-40B4-BE49-F238E27FC236}">
                <a16:creationId xmlns:a16="http://schemas.microsoft.com/office/drawing/2014/main" id="{A6E684F0-EA48-7444-7436-3EF958379858}"/>
              </a:ext>
            </a:extLst>
          </p:cNvPr>
          <p:cNvSpPr>
            <a:spLocks noGrp="1"/>
          </p:cNvSpPr>
          <p:nvPr>
            <p:ph type="body" sz="quarter" idx="10"/>
          </p:nvPr>
        </p:nvSpPr>
        <p:spPr>
          <a:xfrm>
            <a:off x="941383" y="3956050"/>
            <a:ext cx="4545012" cy="809767"/>
          </a:xfrm>
        </p:spPr>
        <p:txBody>
          <a:bodyPr/>
          <a:lstStyle/>
          <a:p>
            <a:r>
              <a:rPr lang="es-CL" dirty="0"/>
              <a:t>Juan Pérez Pérez</a:t>
            </a:r>
          </a:p>
          <a:p>
            <a:r>
              <a:rPr lang="es-CL" dirty="0"/>
              <a:t>Director </a:t>
            </a:r>
            <a:r>
              <a:rPr lang="es-CL" dirty="0" err="1"/>
              <a:t>Lorem</a:t>
            </a:r>
            <a:r>
              <a:rPr lang="es-CL" dirty="0"/>
              <a:t> </a:t>
            </a:r>
            <a:r>
              <a:rPr lang="es-CL" dirty="0" err="1"/>
              <a:t>Ipsum</a:t>
            </a:r>
            <a:endParaRPr lang="es-CL" dirty="0"/>
          </a:p>
        </p:txBody>
      </p:sp>
      <p:sp>
        <p:nvSpPr>
          <p:cNvPr id="5" name="Marcador de texto 4">
            <a:extLst>
              <a:ext uri="{FF2B5EF4-FFF2-40B4-BE49-F238E27FC236}">
                <a16:creationId xmlns:a16="http://schemas.microsoft.com/office/drawing/2014/main" id="{990C014A-5974-D958-4C5C-995837B1C622}"/>
              </a:ext>
            </a:extLst>
          </p:cNvPr>
          <p:cNvSpPr>
            <a:spLocks noGrp="1"/>
          </p:cNvSpPr>
          <p:nvPr>
            <p:ph type="body" sz="quarter" idx="12"/>
          </p:nvPr>
        </p:nvSpPr>
        <p:spPr/>
        <p:txBody>
          <a:bodyPr/>
          <a:lstStyle/>
          <a:p>
            <a:r>
              <a:rPr lang="es-CL" b="0" dirty="0">
                <a:latin typeface="Barlow Condensed SemiBold" panose="00000706000000000000" pitchFamily="50" charset="0"/>
              </a:rPr>
              <a:t>Título Presentación</a:t>
            </a:r>
          </a:p>
        </p:txBody>
      </p:sp>
    </p:spTree>
    <p:extLst>
      <p:ext uri="{BB962C8B-B14F-4D97-AF65-F5344CB8AC3E}">
        <p14:creationId xmlns:p14="http://schemas.microsoft.com/office/powerpoint/2010/main" val="3132973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8F0388-B5AE-89B7-43E4-B73D2A3A2AFB}"/>
              </a:ext>
            </a:extLst>
          </p:cNvPr>
          <p:cNvSpPr>
            <a:spLocks noGrp="1"/>
          </p:cNvSpPr>
          <p:nvPr>
            <p:ph type="title"/>
          </p:nvPr>
        </p:nvSpPr>
        <p:spPr/>
        <p:txBody>
          <a:bodyPr/>
          <a:lstStyle/>
          <a:p>
            <a:endParaRPr lang="es-CL"/>
          </a:p>
        </p:txBody>
      </p:sp>
      <p:sp>
        <p:nvSpPr>
          <p:cNvPr id="3" name="Marcador de texto 2">
            <a:extLst>
              <a:ext uri="{FF2B5EF4-FFF2-40B4-BE49-F238E27FC236}">
                <a16:creationId xmlns:a16="http://schemas.microsoft.com/office/drawing/2014/main" id="{B56A9611-1BF2-BFBF-B8FF-BB7D76FE9035}"/>
              </a:ext>
            </a:extLst>
          </p:cNvPr>
          <p:cNvSpPr>
            <a:spLocks noGrp="1"/>
          </p:cNvSpPr>
          <p:nvPr>
            <p:ph type="body" sz="quarter" idx="11"/>
          </p:nvPr>
        </p:nvSpPr>
        <p:spPr/>
        <p:txBody>
          <a:bodyPr/>
          <a:lstStyle/>
          <a:p>
            <a:endParaRPr lang="es-CL"/>
          </a:p>
        </p:txBody>
      </p:sp>
    </p:spTree>
    <p:extLst>
      <p:ext uri="{BB962C8B-B14F-4D97-AF65-F5344CB8AC3E}">
        <p14:creationId xmlns:p14="http://schemas.microsoft.com/office/powerpoint/2010/main" val="3512058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EBCF27-4425-D50B-3176-F02E0DD49EFB}"/>
              </a:ext>
            </a:extLst>
          </p:cNvPr>
          <p:cNvSpPr>
            <a:spLocks noGrp="1"/>
          </p:cNvSpPr>
          <p:nvPr>
            <p:ph type="title"/>
          </p:nvPr>
        </p:nvSpPr>
        <p:spPr/>
        <p:txBody>
          <a:bodyPr/>
          <a:lstStyle/>
          <a:p>
            <a:endParaRPr lang="es-CL"/>
          </a:p>
        </p:txBody>
      </p:sp>
      <p:sp>
        <p:nvSpPr>
          <p:cNvPr id="3" name="Marcador de texto 2">
            <a:extLst>
              <a:ext uri="{FF2B5EF4-FFF2-40B4-BE49-F238E27FC236}">
                <a16:creationId xmlns:a16="http://schemas.microsoft.com/office/drawing/2014/main" id="{861358A6-1499-EA97-18C3-B76B4EB9BA21}"/>
              </a:ext>
            </a:extLst>
          </p:cNvPr>
          <p:cNvSpPr>
            <a:spLocks noGrp="1"/>
          </p:cNvSpPr>
          <p:nvPr>
            <p:ph type="body" sz="quarter" idx="11"/>
          </p:nvPr>
        </p:nvSpPr>
        <p:spPr/>
        <p:txBody>
          <a:bodyPr/>
          <a:lstStyle/>
          <a:p>
            <a:endParaRPr lang="es-CL"/>
          </a:p>
        </p:txBody>
      </p:sp>
    </p:spTree>
    <p:extLst>
      <p:ext uri="{BB962C8B-B14F-4D97-AF65-F5344CB8AC3E}">
        <p14:creationId xmlns:p14="http://schemas.microsoft.com/office/powerpoint/2010/main" val="3141437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6D13109F-49E6-E367-02F5-6D4FAC9E7A8D}"/>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2685167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B4E7EBF-68B4-CE43-BA10-44DB50CA10BB}"/>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352216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139F5DE-C4CC-8AAB-24F2-97A88022DA6C}"/>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1970031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7DBE44E-CD74-26A6-856F-91E94C33A92B}"/>
              </a:ext>
            </a:extLst>
          </p:cNvPr>
          <p:cNvSpPr>
            <a:spLocks noGrp="1"/>
          </p:cNvSpPr>
          <p:nvPr>
            <p:ph type="body" sz="quarter" idx="12"/>
          </p:nvPr>
        </p:nvSpPr>
        <p:spPr/>
        <p:txBody>
          <a:bodyPr/>
          <a:lstStyle/>
          <a:p>
            <a:endParaRPr lang="es-CL"/>
          </a:p>
        </p:txBody>
      </p:sp>
      <p:sp>
        <p:nvSpPr>
          <p:cNvPr id="3" name="Marcador de texto 2">
            <a:extLst>
              <a:ext uri="{FF2B5EF4-FFF2-40B4-BE49-F238E27FC236}">
                <a16:creationId xmlns:a16="http://schemas.microsoft.com/office/drawing/2014/main" id="{B71CDD57-555F-1484-525E-1111CB96FE87}"/>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3803452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D69AFA4-D5F1-2284-2B88-137BBC73C230}"/>
              </a:ext>
            </a:extLst>
          </p:cNvPr>
          <p:cNvSpPr>
            <a:spLocks noGrp="1"/>
          </p:cNvSpPr>
          <p:nvPr>
            <p:ph type="body" sz="quarter" idx="12"/>
          </p:nvPr>
        </p:nvSpPr>
        <p:spPr/>
        <p:txBody>
          <a:bodyPr/>
          <a:lstStyle/>
          <a:p>
            <a:endParaRPr lang="es-CL"/>
          </a:p>
        </p:txBody>
      </p:sp>
      <p:sp>
        <p:nvSpPr>
          <p:cNvPr id="3" name="Marcador de texto 2">
            <a:extLst>
              <a:ext uri="{FF2B5EF4-FFF2-40B4-BE49-F238E27FC236}">
                <a16:creationId xmlns:a16="http://schemas.microsoft.com/office/drawing/2014/main" id="{870F4E2A-A2CE-3930-AA33-A590ECFB41B2}"/>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70460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3F75B84-5BC0-8731-104D-65DA4BF23295}"/>
              </a:ext>
            </a:extLst>
          </p:cNvPr>
          <p:cNvSpPr>
            <a:spLocks noGrp="1"/>
          </p:cNvSpPr>
          <p:nvPr>
            <p:ph type="body" sz="quarter" idx="12"/>
          </p:nvPr>
        </p:nvSpPr>
        <p:spPr/>
        <p:txBody>
          <a:bodyPr/>
          <a:lstStyle/>
          <a:p>
            <a:endParaRPr lang="es-CL"/>
          </a:p>
        </p:txBody>
      </p:sp>
      <p:sp>
        <p:nvSpPr>
          <p:cNvPr id="3" name="Marcador de texto 2">
            <a:extLst>
              <a:ext uri="{FF2B5EF4-FFF2-40B4-BE49-F238E27FC236}">
                <a16:creationId xmlns:a16="http://schemas.microsoft.com/office/drawing/2014/main" id="{53066533-B078-CFC2-C61D-CFE484687487}"/>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569327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4EC23-0B49-3D7F-90F1-FCB20E95290C}"/>
              </a:ext>
            </a:extLst>
          </p:cNvPr>
          <p:cNvSpPr>
            <a:spLocks noGrp="1"/>
          </p:cNvSpPr>
          <p:nvPr>
            <p:ph type="title"/>
          </p:nvPr>
        </p:nvSpPr>
        <p:spPr/>
        <p:txBody>
          <a:bodyPr/>
          <a:lstStyle/>
          <a:p>
            <a:endParaRPr lang="es-CL"/>
          </a:p>
        </p:txBody>
      </p:sp>
      <p:sp>
        <p:nvSpPr>
          <p:cNvPr id="3" name="Marcador de texto 2">
            <a:extLst>
              <a:ext uri="{FF2B5EF4-FFF2-40B4-BE49-F238E27FC236}">
                <a16:creationId xmlns:a16="http://schemas.microsoft.com/office/drawing/2014/main" id="{64E571C7-40A5-C245-F9B8-E1B7424C14D0}"/>
              </a:ext>
            </a:extLst>
          </p:cNvPr>
          <p:cNvSpPr>
            <a:spLocks noGrp="1"/>
          </p:cNvSpPr>
          <p:nvPr>
            <p:ph type="body" sz="quarter" idx="10"/>
          </p:nvPr>
        </p:nvSpPr>
        <p:spPr/>
        <p:txBody>
          <a:bodyPr/>
          <a:lstStyle/>
          <a:p>
            <a:endParaRPr lang="es-CL"/>
          </a:p>
        </p:txBody>
      </p:sp>
      <p:sp>
        <p:nvSpPr>
          <p:cNvPr id="4" name="Marcador de texto 3">
            <a:extLst>
              <a:ext uri="{FF2B5EF4-FFF2-40B4-BE49-F238E27FC236}">
                <a16:creationId xmlns:a16="http://schemas.microsoft.com/office/drawing/2014/main" id="{422BDEC4-60E7-6C58-41EA-5D44CA15EB9C}"/>
              </a:ext>
            </a:extLst>
          </p:cNvPr>
          <p:cNvSpPr>
            <a:spLocks noGrp="1"/>
          </p:cNvSpPr>
          <p:nvPr>
            <p:ph type="body" sz="quarter" idx="12"/>
          </p:nvPr>
        </p:nvSpPr>
        <p:spPr/>
        <p:txBody>
          <a:bodyPr/>
          <a:lstStyle/>
          <a:p>
            <a:endParaRPr lang="es-CL"/>
          </a:p>
        </p:txBody>
      </p:sp>
    </p:spTree>
    <p:extLst>
      <p:ext uri="{BB962C8B-B14F-4D97-AF65-F5344CB8AC3E}">
        <p14:creationId xmlns:p14="http://schemas.microsoft.com/office/powerpoint/2010/main" val="13355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7DB54A-38C7-682D-36DC-503F11409FD4}"/>
              </a:ext>
            </a:extLst>
          </p:cNvPr>
          <p:cNvSpPr>
            <a:spLocks noGrp="1"/>
          </p:cNvSpPr>
          <p:nvPr>
            <p:ph type="title"/>
          </p:nvPr>
        </p:nvSpPr>
        <p:spPr/>
        <p:txBody>
          <a:bodyPr/>
          <a:lstStyle/>
          <a:p>
            <a:endParaRPr lang="es-CL"/>
          </a:p>
        </p:txBody>
      </p:sp>
      <p:sp>
        <p:nvSpPr>
          <p:cNvPr id="3" name="Marcador de texto 2">
            <a:extLst>
              <a:ext uri="{FF2B5EF4-FFF2-40B4-BE49-F238E27FC236}">
                <a16:creationId xmlns:a16="http://schemas.microsoft.com/office/drawing/2014/main" id="{1387EE7F-D5B2-A3E9-EAAC-23CFE21FEF12}"/>
              </a:ext>
            </a:extLst>
          </p:cNvPr>
          <p:cNvSpPr>
            <a:spLocks noGrp="1"/>
          </p:cNvSpPr>
          <p:nvPr>
            <p:ph type="body" sz="quarter" idx="10"/>
          </p:nvPr>
        </p:nvSpPr>
        <p:spPr/>
        <p:txBody>
          <a:bodyPr/>
          <a:lstStyle/>
          <a:p>
            <a:endParaRPr lang="es-CL"/>
          </a:p>
        </p:txBody>
      </p:sp>
      <p:sp>
        <p:nvSpPr>
          <p:cNvPr id="4" name="Marcador de texto 3">
            <a:extLst>
              <a:ext uri="{FF2B5EF4-FFF2-40B4-BE49-F238E27FC236}">
                <a16:creationId xmlns:a16="http://schemas.microsoft.com/office/drawing/2014/main" id="{5232F1F5-7C56-8E25-2AEB-4D8DF0D05014}"/>
              </a:ext>
            </a:extLst>
          </p:cNvPr>
          <p:cNvSpPr>
            <a:spLocks noGrp="1"/>
          </p:cNvSpPr>
          <p:nvPr>
            <p:ph type="body" sz="quarter" idx="12"/>
          </p:nvPr>
        </p:nvSpPr>
        <p:spPr/>
        <p:txBody>
          <a:bodyPr/>
          <a:lstStyle/>
          <a:p>
            <a:endParaRPr lang="es-CL"/>
          </a:p>
        </p:txBody>
      </p:sp>
    </p:spTree>
    <p:extLst>
      <p:ext uri="{BB962C8B-B14F-4D97-AF65-F5344CB8AC3E}">
        <p14:creationId xmlns:p14="http://schemas.microsoft.com/office/powerpoint/2010/main" val="412399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AABAB8-301F-D5C5-2FAB-F45C56320473}"/>
              </a:ext>
            </a:extLst>
          </p:cNvPr>
          <p:cNvSpPr>
            <a:spLocks noGrp="1"/>
          </p:cNvSpPr>
          <p:nvPr>
            <p:ph type="title"/>
          </p:nvPr>
        </p:nvSpPr>
        <p:spPr/>
        <p:txBody>
          <a:bodyPr/>
          <a:lstStyle/>
          <a:p>
            <a:endParaRPr lang="es-CL"/>
          </a:p>
        </p:txBody>
      </p:sp>
      <p:sp>
        <p:nvSpPr>
          <p:cNvPr id="3" name="Marcador de texto 2">
            <a:extLst>
              <a:ext uri="{FF2B5EF4-FFF2-40B4-BE49-F238E27FC236}">
                <a16:creationId xmlns:a16="http://schemas.microsoft.com/office/drawing/2014/main" id="{6C9B9C51-629D-F1D1-A693-7E89EFCF41A2}"/>
              </a:ext>
            </a:extLst>
          </p:cNvPr>
          <p:cNvSpPr>
            <a:spLocks noGrp="1"/>
          </p:cNvSpPr>
          <p:nvPr>
            <p:ph type="body" sz="quarter" idx="10"/>
          </p:nvPr>
        </p:nvSpPr>
        <p:spPr/>
        <p:txBody>
          <a:bodyPr/>
          <a:lstStyle/>
          <a:p>
            <a:endParaRPr lang="es-CL"/>
          </a:p>
        </p:txBody>
      </p:sp>
      <p:sp>
        <p:nvSpPr>
          <p:cNvPr id="4" name="Marcador de texto 3">
            <a:extLst>
              <a:ext uri="{FF2B5EF4-FFF2-40B4-BE49-F238E27FC236}">
                <a16:creationId xmlns:a16="http://schemas.microsoft.com/office/drawing/2014/main" id="{1CF9FB5B-3F93-416E-65F2-B6720F253881}"/>
              </a:ext>
            </a:extLst>
          </p:cNvPr>
          <p:cNvSpPr>
            <a:spLocks noGrp="1"/>
          </p:cNvSpPr>
          <p:nvPr>
            <p:ph type="body" sz="quarter" idx="12"/>
          </p:nvPr>
        </p:nvSpPr>
        <p:spPr/>
        <p:txBody>
          <a:bodyPr/>
          <a:lstStyle/>
          <a:p>
            <a:endParaRPr lang="es-CL"/>
          </a:p>
        </p:txBody>
      </p:sp>
    </p:spTree>
    <p:extLst>
      <p:ext uri="{BB962C8B-B14F-4D97-AF65-F5344CB8AC3E}">
        <p14:creationId xmlns:p14="http://schemas.microsoft.com/office/powerpoint/2010/main" val="911873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3F1E857-EC46-EC65-3DCC-616D9BB6244C}"/>
              </a:ext>
            </a:extLst>
          </p:cNvPr>
          <p:cNvSpPr>
            <a:spLocks noGrp="1"/>
          </p:cNvSpPr>
          <p:nvPr>
            <p:ph type="body" sz="quarter" idx="10"/>
          </p:nvPr>
        </p:nvSpPr>
        <p:spPr/>
        <p:txBody>
          <a:bodyPr/>
          <a:lstStyle/>
          <a:p>
            <a:endParaRPr lang="es-CL"/>
          </a:p>
        </p:txBody>
      </p:sp>
      <p:sp>
        <p:nvSpPr>
          <p:cNvPr id="3" name="Marcador de texto 2">
            <a:extLst>
              <a:ext uri="{FF2B5EF4-FFF2-40B4-BE49-F238E27FC236}">
                <a16:creationId xmlns:a16="http://schemas.microsoft.com/office/drawing/2014/main" id="{FEC73BAE-D648-1280-98C0-FF73764C2A54}"/>
              </a:ext>
            </a:extLst>
          </p:cNvPr>
          <p:cNvSpPr>
            <a:spLocks noGrp="1"/>
          </p:cNvSpPr>
          <p:nvPr>
            <p:ph type="body" sz="quarter" idx="11"/>
          </p:nvPr>
        </p:nvSpPr>
        <p:spPr/>
        <p:txBody>
          <a:bodyPr/>
          <a:lstStyle/>
          <a:p>
            <a:endParaRPr lang="es-CL"/>
          </a:p>
        </p:txBody>
      </p:sp>
      <p:sp>
        <p:nvSpPr>
          <p:cNvPr id="4" name="Marcador de texto 3">
            <a:extLst>
              <a:ext uri="{FF2B5EF4-FFF2-40B4-BE49-F238E27FC236}">
                <a16:creationId xmlns:a16="http://schemas.microsoft.com/office/drawing/2014/main" id="{2FF6666C-A02E-9943-4995-37C298B63956}"/>
              </a:ext>
            </a:extLst>
          </p:cNvPr>
          <p:cNvSpPr>
            <a:spLocks noGrp="1"/>
          </p:cNvSpPr>
          <p:nvPr>
            <p:ph type="body" sz="quarter" idx="12"/>
          </p:nvPr>
        </p:nvSpPr>
        <p:spPr/>
        <p:txBody>
          <a:bodyPr/>
          <a:lstStyle/>
          <a:p>
            <a:endParaRPr lang="es-CL"/>
          </a:p>
        </p:txBody>
      </p:sp>
      <p:sp>
        <p:nvSpPr>
          <p:cNvPr id="5" name="Marcador de texto 4">
            <a:extLst>
              <a:ext uri="{FF2B5EF4-FFF2-40B4-BE49-F238E27FC236}">
                <a16:creationId xmlns:a16="http://schemas.microsoft.com/office/drawing/2014/main" id="{FC01603F-6758-FDCC-1977-41A201070BC3}"/>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1513883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E4CAE2F-E66C-8047-72B4-1850B2C779DB}"/>
              </a:ext>
            </a:extLst>
          </p:cNvPr>
          <p:cNvSpPr>
            <a:spLocks noGrp="1"/>
          </p:cNvSpPr>
          <p:nvPr>
            <p:ph type="body" sz="quarter" idx="10"/>
          </p:nvPr>
        </p:nvSpPr>
        <p:spPr/>
        <p:txBody>
          <a:bodyPr/>
          <a:lstStyle/>
          <a:p>
            <a:endParaRPr lang="es-CL"/>
          </a:p>
        </p:txBody>
      </p:sp>
      <p:sp>
        <p:nvSpPr>
          <p:cNvPr id="3" name="Marcador de texto 2">
            <a:extLst>
              <a:ext uri="{FF2B5EF4-FFF2-40B4-BE49-F238E27FC236}">
                <a16:creationId xmlns:a16="http://schemas.microsoft.com/office/drawing/2014/main" id="{D0A17228-6BCB-3EFB-A776-179C0850A5E6}"/>
              </a:ext>
            </a:extLst>
          </p:cNvPr>
          <p:cNvSpPr>
            <a:spLocks noGrp="1"/>
          </p:cNvSpPr>
          <p:nvPr>
            <p:ph type="body" sz="quarter" idx="11"/>
          </p:nvPr>
        </p:nvSpPr>
        <p:spPr/>
        <p:txBody>
          <a:bodyPr/>
          <a:lstStyle/>
          <a:p>
            <a:endParaRPr lang="es-CL"/>
          </a:p>
        </p:txBody>
      </p:sp>
      <p:sp>
        <p:nvSpPr>
          <p:cNvPr id="4" name="Marcador de texto 3">
            <a:extLst>
              <a:ext uri="{FF2B5EF4-FFF2-40B4-BE49-F238E27FC236}">
                <a16:creationId xmlns:a16="http://schemas.microsoft.com/office/drawing/2014/main" id="{683AC3B4-DB76-B724-E920-9F3E790571C2}"/>
              </a:ext>
            </a:extLst>
          </p:cNvPr>
          <p:cNvSpPr>
            <a:spLocks noGrp="1"/>
          </p:cNvSpPr>
          <p:nvPr>
            <p:ph type="body" sz="quarter" idx="12"/>
          </p:nvPr>
        </p:nvSpPr>
        <p:spPr/>
        <p:txBody>
          <a:bodyPr/>
          <a:lstStyle/>
          <a:p>
            <a:endParaRPr lang="es-CL"/>
          </a:p>
        </p:txBody>
      </p:sp>
      <p:sp>
        <p:nvSpPr>
          <p:cNvPr id="5" name="Marcador de texto 4">
            <a:extLst>
              <a:ext uri="{FF2B5EF4-FFF2-40B4-BE49-F238E27FC236}">
                <a16:creationId xmlns:a16="http://schemas.microsoft.com/office/drawing/2014/main" id="{61608AC6-7D83-A31F-28BC-96EC31003374}"/>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2838412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12C018E-1C87-3C23-67A3-132AFFDDC4F4}"/>
              </a:ext>
            </a:extLst>
          </p:cNvPr>
          <p:cNvSpPr>
            <a:spLocks noGrp="1"/>
          </p:cNvSpPr>
          <p:nvPr>
            <p:ph type="body" sz="quarter" idx="10"/>
          </p:nvPr>
        </p:nvSpPr>
        <p:spPr/>
        <p:txBody>
          <a:bodyPr/>
          <a:lstStyle/>
          <a:p>
            <a:endParaRPr lang="es-CL" dirty="0"/>
          </a:p>
        </p:txBody>
      </p:sp>
      <p:sp>
        <p:nvSpPr>
          <p:cNvPr id="3" name="Marcador de texto 2">
            <a:extLst>
              <a:ext uri="{FF2B5EF4-FFF2-40B4-BE49-F238E27FC236}">
                <a16:creationId xmlns:a16="http://schemas.microsoft.com/office/drawing/2014/main" id="{2A53707B-96E0-FB24-61AD-68A54DDB7BD6}"/>
              </a:ext>
            </a:extLst>
          </p:cNvPr>
          <p:cNvSpPr>
            <a:spLocks noGrp="1"/>
          </p:cNvSpPr>
          <p:nvPr>
            <p:ph type="body" sz="quarter" idx="11"/>
          </p:nvPr>
        </p:nvSpPr>
        <p:spPr/>
        <p:txBody>
          <a:bodyPr/>
          <a:lstStyle/>
          <a:p>
            <a:endParaRPr lang="es-CL" dirty="0"/>
          </a:p>
        </p:txBody>
      </p:sp>
      <p:sp>
        <p:nvSpPr>
          <p:cNvPr id="4" name="Marcador de texto 3">
            <a:extLst>
              <a:ext uri="{FF2B5EF4-FFF2-40B4-BE49-F238E27FC236}">
                <a16:creationId xmlns:a16="http://schemas.microsoft.com/office/drawing/2014/main" id="{09078FC7-087A-D062-BF55-637AE48EA309}"/>
              </a:ext>
            </a:extLst>
          </p:cNvPr>
          <p:cNvSpPr>
            <a:spLocks noGrp="1"/>
          </p:cNvSpPr>
          <p:nvPr>
            <p:ph type="body" sz="quarter" idx="12"/>
          </p:nvPr>
        </p:nvSpPr>
        <p:spPr/>
        <p:txBody>
          <a:bodyPr/>
          <a:lstStyle/>
          <a:p>
            <a:endParaRPr lang="es-CL"/>
          </a:p>
        </p:txBody>
      </p:sp>
      <p:sp>
        <p:nvSpPr>
          <p:cNvPr id="5" name="Marcador de texto 4">
            <a:extLst>
              <a:ext uri="{FF2B5EF4-FFF2-40B4-BE49-F238E27FC236}">
                <a16:creationId xmlns:a16="http://schemas.microsoft.com/office/drawing/2014/main" id="{277EA079-5F50-CBAE-08EF-7B0DB94E46CF}"/>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145917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6BD713-1709-962D-0045-800050618425}"/>
              </a:ext>
            </a:extLst>
          </p:cNvPr>
          <p:cNvSpPr>
            <a:spLocks noGrp="1"/>
          </p:cNvSpPr>
          <p:nvPr>
            <p:ph type="body" sz="quarter" idx="10"/>
          </p:nvPr>
        </p:nvSpPr>
        <p:spPr/>
        <p:txBody>
          <a:bodyPr/>
          <a:lstStyle/>
          <a:p>
            <a:endParaRPr lang="es-CL">
              <a:solidFill>
                <a:srgbClr val="3D3935"/>
              </a:solidFill>
            </a:endParaRPr>
          </a:p>
        </p:txBody>
      </p:sp>
      <p:sp>
        <p:nvSpPr>
          <p:cNvPr id="3" name="Marcador de texto 2">
            <a:extLst>
              <a:ext uri="{FF2B5EF4-FFF2-40B4-BE49-F238E27FC236}">
                <a16:creationId xmlns:a16="http://schemas.microsoft.com/office/drawing/2014/main" id="{1E68668A-6734-7552-29F7-5EFF96DB75B8}"/>
              </a:ext>
            </a:extLst>
          </p:cNvPr>
          <p:cNvSpPr>
            <a:spLocks noGrp="1"/>
          </p:cNvSpPr>
          <p:nvPr>
            <p:ph type="body" sz="quarter" idx="11"/>
          </p:nvPr>
        </p:nvSpPr>
        <p:spPr/>
        <p:txBody>
          <a:bodyPr/>
          <a:lstStyle/>
          <a:p>
            <a:endParaRPr lang="es-CL">
              <a:solidFill>
                <a:srgbClr val="3D3935"/>
              </a:solidFill>
            </a:endParaRPr>
          </a:p>
        </p:txBody>
      </p:sp>
      <p:sp>
        <p:nvSpPr>
          <p:cNvPr id="4" name="Marcador de texto 3">
            <a:extLst>
              <a:ext uri="{FF2B5EF4-FFF2-40B4-BE49-F238E27FC236}">
                <a16:creationId xmlns:a16="http://schemas.microsoft.com/office/drawing/2014/main" id="{DFC867F5-4014-6FAF-1552-507BA84479B0}"/>
              </a:ext>
            </a:extLst>
          </p:cNvPr>
          <p:cNvSpPr>
            <a:spLocks noGrp="1"/>
          </p:cNvSpPr>
          <p:nvPr>
            <p:ph type="body" sz="quarter" idx="12"/>
          </p:nvPr>
        </p:nvSpPr>
        <p:spPr/>
        <p:txBody>
          <a:bodyPr/>
          <a:lstStyle/>
          <a:p>
            <a:endParaRPr lang="es-CL"/>
          </a:p>
        </p:txBody>
      </p:sp>
      <p:sp>
        <p:nvSpPr>
          <p:cNvPr id="5" name="Marcador de texto 4">
            <a:extLst>
              <a:ext uri="{FF2B5EF4-FFF2-40B4-BE49-F238E27FC236}">
                <a16:creationId xmlns:a16="http://schemas.microsoft.com/office/drawing/2014/main" id="{20EDF2C6-86EA-4B83-620B-85AA447B2BDA}"/>
              </a:ext>
            </a:extLst>
          </p:cNvPr>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1085962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E298A0-F44C-6136-DCAE-347FFAD1F212}"/>
              </a:ext>
            </a:extLst>
          </p:cNvPr>
          <p:cNvSpPr>
            <a:spLocks noGrp="1"/>
          </p:cNvSpPr>
          <p:nvPr>
            <p:ph type="title"/>
          </p:nvPr>
        </p:nvSpPr>
        <p:spPr/>
        <p:txBody>
          <a:bodyPr/>
          <a:lstStyle/>
          <a:p>
            <a:endParaRPr lang="es-CL"/>
          </a:p>
        </p:txBody>
      </p:sp>
      <p:sp>
        <p:nvSpPr>
          <p:cNvPr id="3" name="Marcador de texto 2">
            <a:extLst>
              <a:ext uri="{FF2B5EF4-FFF2-40B4-BE49-F238E27FC236}">
                <a16:creationId xmlns:a16="http://schemas.microsoft.com/office/drawing/2014/main" id="{27872EE5-85BF-1DD1-857A-E3C284ED108A}"/>
              </a:ext>
            </a:extLst>
          </p:cNvPr>
          <p:cNvSpPr>
            <a:spLocks noGrp="1"/>
          </p:cNvSpPr>
          <p:nvPr>
            <p:ph type="body" sz="quarter" idx="11"/>
          </p:nvPr>
        </p:nvSpPr>
        <p:spPr/>
        <p:txBody>
          <a:bodyPr/>
          <a:lstStyle/>
          <a:p>
            <a:endParaRPr lang="es-CL"/>
          </a:p>
        </p:txBody>
      </p:sp>
    </p:spTree>
    <p:extLst>
      <p:ext uri="{BB962C8B-B14F-4D97-AF65-F5344CB8AC3E}">
        <p14:creationId xmlns:p14="http://schemas.microsoft.com/office/powerpoint/2010/main" val="1735326789"/>
      </p:ext>
    </p:extLst>
  </p:cSld>
  <p:clrMapOvr>
    <a:masterClrMapping/>
  </p:clrMapOvr>
</p:sld>
</file>

<file path=ppt/theme/theme1.xml><?xml version="1.0" encoding="utf-8"?>
<a:theme xmlns:a="http://schemas.openxmlformats.org/drawingml/2006/main" name="Porta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1374</TotalTime>
  <Words>10</Words>
  <Application>Microsoft Macintosh PowerPoint</Application>
  <PresentationFormat>Panorámica</PresentationFormat>
  <Paragraphs>4</Paragraphs>
  <Slides>17</Slides>
  <Notes>0</Notes>
  <HiddenSlides>0</HiddenSlides>
  <MMClips>0</MMClips>
  <ScaleCrop>false</ScaleCrop>
  <HeadingPairs>
    <vt:vector size="6" baseType="variant">
      <vt:variant>
        <vt:lpstr>Fuentes usadas</vt:lpstr>
      </vt:variant>
      <vt:variant>
        <vt:i4>8</vt:i4>
      </vt:variant>
      <vt:variant>
        <vt:lpstr>Tema</vt:lpstr>
      </vt:variant>
      <vt:variant>
        <vt:i4>3</vt:i4>
      </vt:variant>
      <vt:variant>
        <vt:lpstr>Títulos de diapositiva</vt:lpstr>
      </vt:variant>
      <vt:variant>
        <vt:i4>17</vt:i4>
      </vt:variant>
    </vt:vector>
  </HeadingPairs>
  <TitlesOfParts>
    <vt:vector size="28" baseType="lpstr">
      <vt:lpstr>Aptos</vt:lpstr>
      <vt:lpstr>Arial</vt:lpstr>
      <vt:lpstr>Barlow Condensed ExtraBold</vt:lpstr>
      <vt:lpstr>Barlow Condensed Medium</vt:lpstr>
      <vt:lpstr>Barlow Condensed SemiBold</vt:lpstr>
      <vt:lpstr>Montserrat</vt:lpstr>
      <vt:lpstr>Montserrat Medium</vt:lpstr>
      <vt:lpstr>Montserrat SemiBold</vt:lpstr>
      <vt:lpstr>Portada</vt:lpstr>
      <vt:lpstr>Diseño personalizado</vt:lpstr>
      <vt:lpstr>1_Diseño personalizado</vt:lpstr>
      <vt:lpstr>Lorem Ipsum</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Viviana Figueroa Cuadra</dc:creator>
  <cp:lastModifiedBy>Daniela Viviana Figueroa Cuadra</cp:lastModifiedBy>
  <cp:revision>28</cp:revision>
  <dcterms:created xsi:type="dcterms:W3CDTF">2024-02-10T20:49:14Z</dcterms:created>
  <dcterms:modified xsi:type="dcterms:W3CDTF">2024-09-24T15:20:40Z</dcterms:modified>
</cp:coreProperties>
</file>