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8" name="Google Shape;6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" name="Google Shape;7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5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52f81b52d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52f81b52d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6" name="Google Shape;16;p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i="1" lang="es"/>
              <a:t>Nombre del proyecto</a:t>
            </a:r>
            <a:endParaRPr i="1" sz="2733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5455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s"/>
              <a:t>equipo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5732813" y="4440867"/>
            <a:ext cx="3098100" cy="16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s" sz="10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Anexo 4. Presentación PowerPoint</a:t>
            </a:r>
            <a:r>
              <a:rPr b="0" i="0" lang="es" sz="10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”. Máximo 6 diapositivas.</a:t>
            </a:r>
            <a:endParaRPr b="0" i="0" sz="1000" u="none" cap="none" strike="noStrike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Interfaz de usuario gráfica&#10;&#10;Descripción generada automáticamente con confianza baja" id="57" name="Google Shape;57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81863" y="396992"/>
            <a:ext cx="1602816" cy="869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2862" y="-10862"/>
            <a:ext cx="2995613" cy="16850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1170933" y="1533365"/>
            <a:ext cx="4703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2720"/>
              <a:t>Caracterización del problema</a:t>
            </a:r>
            <a:endParaRPr b="1" sz="2720"/>
          </a:p>
        </p:txBody>
      </p:sp>
      <p:pic>
        <p:nvPicPr>
          <p:cNvPr descr="Interfaz de usuario gráfica&#10;&#10;Descripción generada automáticamente con confianza baja" id="64" name="Google Shape;64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81863" y="396992"/>
            <a:ext cx="1602816" cy="869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2862" y="-10862"/>
            <a:ext cx="2995613" cy="16850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1431993"/>
            <a:ext cx="8520600" cy="43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Descripción de la solución</a:t>
            </a:r>
            <a:endParaRPr/>
          </a:p>
        </p:txBody>
      </p:sp>
      <p:pic>
        <p:nvPicPr>
          <p:cNvPr descr="Interfaz de usuario gráfica&#10;&#10;Descripción generada automáticamente con confianza baja" id="71" name="Google Shape;71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81863" y="396992"/>
            <a:ext cx="1602816" cy="869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5725" y="37619"/>
            <a:ext cx="2995613" cy="16850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235491" y="1386616"/>
            <a:ext cx="8520600" cy="43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2800"/>
              <a:buNone/>
            </a:pPr>
            <a:r>
              <a:rPr lang="es" sz="2400"/>
              <a:t>Ventajas tecnológicas</a:t>
            </a:r>
            <a:endParaRPr sz="2400"/>
          </a:p>
        </p:txBody>
      </p:sp>
      <p:pic>
        <p:nvPicPr>
          <p:cNvPr descr="Interfaz de usuario gráfica&#10;&#10;Descripción generada automáticamente con confianza baja" id="78" name="Google Shape;78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81863" y="396992"/>
            <a:ext cx="1602816" cy="869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2862" y="-10862"/>
            <a:ext cx="2995613" cy="16850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496635" y="1698472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s"/>
              <a:t>Plan de trabajo</a:t>
            </a:r>
            <a:endParaRPr/>
          </a:p>
        </p:txBody>
      </p:sp>
      <p:pic>
        <p:nvPicPr>
          <p:cNvPr descr="Interfaz de usuario gráfica&#10;&#10;Descripción generada automáticamente con confianza baja" id="85" name="Google Shape;85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81863" y="396992"/>
            <a:ext cx="1602816" cy="869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2862" y="-10862"/>
            <a:ext cx="2995613" cy="16850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345300" y="1626879"/>
            <a:ext cx="8453400" cy="132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2800"/>
              <a:buNone/>
            </a:pPr>
            <a:r>
              <a:rPr b="1" lang="e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Resultados del proyecto</a:t>
            </a:r>
            <a:endParaRPr sz="3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Interfaz de usuario gráfica&#10;&#10;Descripción generada automáticamente con confianza baja" id="92" name="Google Shape;92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81863" y="396992"/>
            <a:ext cx="1602816" cy="869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0"/>
            <a:ext cx="2995613" cy="16850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/>
          <p:nvPr>
            <p:ph type="title"/>
          </p:nvPr>
        </p:nvSpPr>
        <p:spPr>
          <a:xfrm>
            <a:off x="345300" y="1626879"/>
            <a:ext cx="8453400" cy="132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2800"/>
              <a:buNone/>
            </a:pPr>
            <a:r>
              <a:rPr b="1" lang="es" sz="2000"/>
              <a:t>Presupuesto </a:t>
            </a:r>
            <a:endParaRPr sz="3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Interfaz de usuario gráfica&#10;&#10;Descripción generada automáticamente con confianza baja" id="99" name="Google Shape;99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81863" y="396992"/>
            <a:ext cx="1602816" cy="869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0"/>
            <a:ext cx="2995612" cy="16850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