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sldIdLst>
    <p:sldId id="256" r:id="rId2"/>
  </p:sldIdLst>
  <p:sldSz cx="6858000" cy="9906000" type="A4"/>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talina alarcon baeza" initials="cab" lastIdx="3" clrIdx="0">
    <p:extLst>
      <p:ext uri="{19B8F6BF-5375-455C-9EA6-DF929625EA0E}">
        <p15:presenceInfo xmlns:p15="http://schemas.microsoft.com/office/powerpoint/2012/main" userId="6d3c40839e533939" providerId="Windows Live"/>
      </p:ext>
    </p:extLst>
  </p:cmAuthor>
  <p:cmAuthor id="2" name="Marcelo Andrés Orellana Acuña" initials="MAOA" lastIdx="2" clrIdx="1">
    <p:extLst>
      <p:ext uri="{19B8F6BF-5375-455C-9EA6-DF929625EA0E}">
        <p15:presenceInfo xmlns:p15="http://schemas.microsoft.com/office/powerpoint/2012/main" userId="342faf4697cee91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9353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2"/>
  </p:normalViewPr>
  <p:slideViewPr>
    <p:cSldViewPr snapToGrid="0" snapToObjects="1">
      <p:cViewPr>
        <p:scale>
          <a:sx n="80" d="100"/>
          <a:sy n="80" d="100"/>
        </p:scale>
        <p:origin x="1626" y="-678"/>
      </p:cViewPr>
      <p:guideLst/>
    </p:cSldViewPr>
  </p:slideViewPr>
  <p:notesTextViewPr>
    <p:cViewPr>
      <p:scale>
        <a:sx n="1" d="1"/>
        <a:sy n="1" d="1"/>
      </p:scale>
      <p:origin x="0" y="0"/>
    </p:cViewPr>
  </p:notesTextViewPr>
  <p:notesViewPr>
    <p:cSldViewPr snapToGrid="0" snapToObjects="1">
      <p:cViewPr varScale="1">
        <p:scale>
          <a:sx n="83" d="100"/>
          <a:sy n="83" d="100"/>
        </p:scale>
        <p:origin x="2224"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a Fuentes Contreras" userId="73c09f29-d025-405a-b603-4501ec27f423" providerId="ADAL" clId="{ABD117CC-6435-486D-9171-94BDD0592EC4}"/>
    <pc:docChg chg="undo redo custSel modSld">
      <pc:chgData name="Daniela Fuentes Contreras" userId="73c09f29-d025-405a-b603-4501ec27f423" providerId="ADAL" clId="{ABD117CC-6435-486D-9171-94BDD0592EC4}" dt="2023-08-07T14:55:44.749" v="506" actId="20577"/>
      <pc:docMkLst>
        <pc:docMk/>
      </pc:docMkLst>
      <pc:sldChg chg="modSp mod">
        <pc:chgData name="Daniela Fuentes Contreras" userId="73c09f29-d025-405a-b603-4501ec27f423" providerId="ADAL" clId="{ABD117CC-6435-486D-9171-94BDD0592EC4}" dt="2023-08-07T14:55:44.749" v="506" actId="20577"/>
        <pc:sldMkLst>
          <pc:docMk/>
          <pc:sldMk cId="2849319541" sldId="256"/>
        </pc:sldMkLst>
        <pc:spChg chg="mod">
          <ac:chgData name="Daniela Fuentes Contreras" userId="73c09f29-d025-405a-b603-4501ec27f423" providerId="ADAL" clId="{ABD117CC-6435-486D-9171-94BDD0592EC4}" dt="2023-08-07T14:44:12.789" v="381"/>
          <ac:spMkLst>
            <pc:docMk/>
            <pc:sldMk cId="2849319541" sldId="256"/>
            <ac:spMk id="37" creationId="{39F05475-5E9E-A21C-E8F3-2F87298F3065}"/>
          </ac:spMkLst>
        </pc:spChg>
        <pc:spChg chg="mod">
          <ac:chgData name="Daniela Fuentes Contreras" userId="73c09f29-d025-405a-b603-4501ec27f423" providerId="ADAL" clId="{ABD117CC-6435-486D-9171-94BDD0592EC4}" dt="2023-08-07T14:42:40.035" v="236" actId="20577"/>
          <ac:spMkLst>
            <pc:docMk/>
            <pc:sldMk cId="2849319541" sldId="256"/>
            <ac:spMk id="38" creationId="{A8BF91F4-2F9E-E04E-8D77-C5A00018F8E6}"/>
          </ac:spMkLst>
        </pc:spChg>
        <pc:spChg chg="mod">
          <ac:chgData name="Daniela Fuentes Contreras" userId="73c09f29-d025-405a-b603-4501ec27f423" providerId="ADAL" clId="{ABD117CC-6435-486D-9171-94BDD0592EC4}" dt="2023-08-07T14:55:44.749" v="506" actId="20577"/>
          <ac:spMkLst>
            <pc:docMk/>
            <pc:sldMk cId="2849319541" sldId="256"/>
            <ac:spMk id="51" creationId="{954833EA-4C99-AF43-8752-D27A68809E3C}"/>
          </ac:spMkLst>
        </pc:spChg>
        <pc:spChg chg="mod">
          <ac:chgData name="Daniela Fuentes Contreras" userId="73c09f29-d025-405a-b603-4501ec27f423" providerId="ADAL" clId="{ABD117CC-6435-486D-9171-94BDD0592EC4}" dt="2023-08-07T14:43:34.100" v="376" actId="20577"/>
          <ac:spMkLst>
            <pc:docMk/>
            <pc:sldMk cId="2849319541" sldId="256"/>
            <ac:spMk id="52" creationId="{224F496E-DD7A-4139-AAB7-25D2F1CC33D5}"/>
          </ac:spMkLst>
        </pc:spChg>
      </pc:sldChg>
    </pc:docChg>
  </pc:docChgLst>
  <pc:docChgLst>
    <pc:chgData name="Daniela Fuentes Contreras" userId="73c09f29-d025-405a-b603-4501ec27f423" providerId="ADAL" clId="{30284B5C-D01E-4A3A-8803-9F278E1AC3D3}"/>
    <pc:docChg chg="undo custSel modSld">
      <pc:chgData name="Daniela Fuentes Contreras" userId="73c09f29-d025-405a-b603-4501ec27f423" providerId="ADAL" clId="{30284B5C-D01E-4A3A-8803-9F278E1AC3D3}" dt="2023-08-07T18:32:19.670" v="330" actId="6549"/>
      <pc:docMkLst>
        <pc:docMk/>
      </pc:docMkLst>
      <pc:sldChg chg="modSp mod">
        <pc:chgData name="Daniela Fuentes Contreras" userId="73c09f29-d025-405a-b603-4501ec27f423" providerId="ADAL" clId="{30284B5C-D01E-4A3A-8803-9F278E1AC3D3}" dt="2023-08-07T18:32:19.670" v="330" actId="6549"/>
        <pc:sldMkLst>
          <pc:docMk/>
          <pc:sldMk cId="2849319541" sldId="256"/>
        </pc:sldMkLst>
        <pc:spChg chg="mod">
          <ac:chgData name="Daniela Fuentes Contreras" userId="73c09f29-d025-405a-b603-4501ec27f423" providerId="ADAL" clId="{30284B5C-D01E-4A3A-8803-9F278E1AC3D3}" dt="2023-08-07T18:32:19.670" v="330" actId="6549"/>
          <ac:spMkLst>
            <pc:docMk/>
            <pc:sldMk cId="2849319541" sldId="256"/>
            <ac:spMk id="38" creationId="{A8BF91F4-2F9E-E04E-8D77-C5A00018F8E6}"/>
          </ac:spMkLst>
        </pc:spChg>
        <pc:spChg chg="mod">
          <ac:chgData name="Daniela Fuentes Contreras" userId="73c09f29-d025-405a-b603-4501ec27f423" providerId="ADAL" clId="{30284B5C-D01E-4A3A-8803-9F278E1AC3D3}" dt="2023-08-07T18:23:00.901" v="203" actId="20577"/>
          <ac:spMkLst>
            <pc:docMk/>
            <pc:sldMk cId="2849319541" sldId="256"/>
            <ac:spMk id="51" creationId="{954833EA-4C99-AF43-8752-D27A68809E3C}"/>
          </ac:spMkLst>
        </pc:spChg>
      </pc:sldChg>
    </pc:docChg>
  </pc:docChgLst>
  <pc:docChgLst>
    <pc:chgData name="Daniela Fuentes Contreras" userId="73c09f29-d025-405a-b603-4501ec27f423" providerId="ADAL" clId="{A73A36FD-2D71-49FA-9B62-148E0C25FFCC}"/>
    <pc:docChg chg="undo custSel modSld">
      <pc:chgData name="Daniela Fuentes Contreras" userId="73c09f29-d025-405a-b603-4501ec27f423" providerId="ADAL" clId="{A73A36FD-2D71-49FA-9B62-148E0C25FFCC}" dt="2023-08-07T14:35:36.127" v="752" actId="1076"/>
      <pc:docMkLst>
        <pc:docMk/>
      </pc:docMkLst>
      <pc:sldChg chg="modSp mod">
        <pc:chgData name="Daniela Fuentes Contreras" userId="73c09f29-d025-405a-b603-4501ec27f423" providerId="ADAL" clId="{A73A36FD-2D71-49FA-9B62-148E0C25FFCC}" dt="2023-08-07T14:35:36.127" v="752" actId="1076"/>
        <pc:sldMkLst>
          <pc:docMk/>
          <pc:sldMk cId="2849319541" sldId="256"/>
        </pc:sldMkLst>
        <pc:spChg chg="mod">
          <ac:chgData name="Daniela Fuentes Contreras" userId="73c09f29-d025-405a-b603-4501ec27f423" providerId="ADAL" clId="{A73A36FD-2D71-49FA-9B62-148E0C25FFCC}" dt="2023-08-07T14:35:36.127" v="752" actId="1076"/>
          <ac:spMkLst>
            <pc:docMk/>
            <pc:sldMk cId="2849319541" sldId="256"/>
            <ac:spMk id="19" creationId="{2FBBFB25-8972-9F49-6F0E-F95A73C229AF}"/>
          </ac:spMkLst>
        </pc:spChg>
        <pc:spChg chg="mod">
          <ac:chgData name="Daniela Fuentes Contreras" userId="73c09f29-d025-405a-b603-4501ec27f423" providerId="ADAL" clId="{A73A36FD-2D71-49FA-9B62-148E0C25FFCC}" dt="2023-08-07T14:35:36.127" v="752" actId="1076"/>
          <ac:spMkLst>
            <pc:docMk/>
            <pc:sldMk cId="2849319541" sldId="256"/>
            <ac:spMk id="20" creationId="{AA899EF1-CEFC-44E7-D362-7CD5D813C813}"/>
          </ac:spMkLst>
        </pc:spChg>
        <pc:spChg chg="mod">
          <ac:chgData name="Daniela Fuentes Contreras" userId="73c09f29-d025-405a-b603-4501ec27f423" providerId="ADAL" clId="{A73A36FD-2D71-49FA-9B62-148E0C25FFCC}" dt="2023-08-07T14:35:31.029" v="750" actId="1076"/>
          <ac:spMkLst>
            <pc:docMk/>
            <pc:sldMk cId="2849319541" sldId="256"/>
            <ac:spMk id="36" creationId="{40F8C9FC-4EA9-B982-4A60-2B28A20D3979}"/>
          </ac:spMkLst>
        </pc:spChg>
        <pc:spChg chg="mod">
          <ac:chgData name="Daniela Fuentes Contreras" userId="73c09f29-d025-405a-b603-4501ec27f423" providerId="ADAL" clId="{A73A36FD-2D71-49FA-9B62-148E0C25FFCC}" dt="2023-08-07T14:35:31.029" v="750" actId="1076"/>
          <ac:spMkLst>
            <pc:docMk/>
            <pc:sldMk cId="2849319541" sldId="256"/>
            <ac:spMk id="37" creationId="{39F05475-5E9E-A21C-E8F3-2F87298F3065}"/>
          </ac:spMkLst>
        </pc:spChg>
        <pc:spChg chg="mod">
          <ac:chgData name="Daniela Fuentes Contreras" userId="73c09f29-d025-405a-b603-4501ec27f423" providerId="ADAL" clId="{A73A36FD-2D71-49FA-9B62-148E0C25FFCC}" dt="2023-08-07T14:32:43.300" v="532" actId="14100"/>
          <ac:spMkLst>
            <pc:docMk/>
            <pc:sldMk cId="2849319541" sldId="256"/>
            <ac:spMk id="38" creationId="{A8BF91F4-2F9E-E04E-8D77-C5A00018F8E6}"/>
          </ac:spMkLst>
        </pc:spChg>
        <pc:spChg chg="mod">
          <ac:chgData name="Daniela Fuentes Contreras" userId="73c09f29-d025-405a-b603-4501ec27f423" providerId="ADAL" clId="{A73A36FD-2D71-49FA-9B62-148E0C25FFCC}" dt="2023-08-07T14:15:42.412" v="96" actId="14100"/>
          <ac:spMkLst>
            <pc:docMk/>
            <pc:sldMk cId="2849319541" sldId="256"/>
            <ac:spMk id="51" creationId="{954833EA-4C99-AF43-8752-D27A68809E3C}"/>
          </ac:spMkLst>
        </pc:spChg>
        <pc:spChg chg="mod">
          <ac:chgData name="Daniela Fuentes Contreras" userId="73c09f29-d025-405a-b603-4501ec27f423" providerId="ADAL" clId="{A73A36FD-2D71-49FA-9B62-148E0C25FFCC}" dt="2023-08-07T14:33:07.314" v="620" actId="20577"/>
          <ac:spMkLst>
            <pc:docMk/>
            <pc:sldMk cId="2849319541" sldId="256"/>
            <ac:spMk id="52" creationId="{224F496E-DD7A-4139-AAB7-25D2F1CC33D5}"/>
          </ac:spMkLst>
        </pc:spChg>
        <pc:spChg chg="mod">
          <ac:chgData name="Daniela Fuentes Contreras" userId="73c09f29-d025-405a-b603-4501ec27f423" providerId="ADAL" clId="{A73A36FD-2D71-49FA-9B62-148E0C25FFCC}" dt="2023-08-07T14:35:25.382" v="749" actId="20577"/>
          <ac:spMkLst>
            <pc:docMk/>
            <pc:sldMk cId="2849319541" sldId="256"/>
            <ac:spMk id="53" creationId="{224F496E-DD7A-4139-AAB7-25D2F1CC33D5}"/>
          </ac:spMkLst>
        </pc:spChg>
      </pc:sldChg>
    </pc:docChg>
  </pc:docChgLst>
  <pc:docChgLst>
    <pc:chgData name="Daniela Fuentes Contreras" userId="73c09f29-d025-405a-b603-4501ec27f423" providerId="ADAL" clId="{7B64A413-0BB3-4CEB-8A22-BD85EDC7C0D8}"/>
    <pc:docChg chg="undo custSel modSld">
      <pc:chgData name="Daniela Fuentes Contreras" userId="73c09f29-d025-405a-b603-4501ec27f423" providerId="ADAL" clId="{7B64A413-0BB3-4CEB-8A22-BD85EDC7C0D8}" dt="2023-08-07T15:06:17.624" v="336" actId="20577"/>
      <pc:docMkLst>
        <pc:docMk/>
      </pc:docMkLst>
      <pc:sldChg chg="modSp mod">
        <pc:chgData name="Daniela Fuentes Contreras" userId="73c09f29-d025-405a-b603-4501ec27f423" providerId="ADAL" clId="{7B64A413-0BB3-4CEB-8A22-BD85EDC7C0D8}" dt="2023-08-07T15:06:17.624" v="336" actId="20577"/>
        <pc:sldMkLst>
          <pc:docMk/>
          <pc:sldMk cId="2849319541" sldId="256"/>
        </pc:sldMkLst>
        <pc:spChg chg="mod">
          <ac:chgData name="Daniela Fuentes Contreras" userId="73c09f29-d025-405a-b603-4501ec27f423" providerId="ADAL" clId="{7B64A413-0BB3-4CEB-8A22-BD85EDC7C0D8}" dt="2023-08-07T15:05:23.890" v="242" actId="1076"/>
          <ac:spMkLst>
            <pc:docMk/>
            <pc:sldMk cId="2849319541" sldId="256"/>
            <ac:spMk id="20" creationId="{AA899EF1-CEFC-44E7-D362-7CD5D813C813}"/>
          </ac:spMkLst>
        </pc:spChg>
        <pc:spChg chg="mod">
          <ac:chgData name="Daniela Fuentes Contreras" userId="73c09f29-d025-405a-b603-4501ec27f423" providerId="ADAL" clId="{7B64A413-0BB3-4CEB-8A22-BD85EDC7C0D8}" dt="2023-08-07T15:05:08.620" v="227" actId="20577"/>
          <ac:spMkLst>
            <pc:docMk/>
            <pc:sldMk cId="2849319541" sldId="256"/>
            <ac:spMk id="37" creationId="{39F05475-5E9E-A21C-E8F3-2F87298F3065}"/>
          </ac:spMkLst>
        </pc:spChg>
        <pc:spChg chg="mod">
          <ac:chgData name="Daniela Fuentes Contreras" userId="73c09f29-d025-405a-b603-4501ec27f423" providerId="ADAL" clId="{7B64A413-0BB3-4CEB-8A22-BD85EDC7C0D8}" dt="2023-08-07T15:02:41.462" v="6" actId="6549"/>
          <ac:spMkLst>
            <pc:docMk/>
            <pc:sldMk cId="2849319541" sldId="256"/>
            <ac:spMk id="38" creationId="{A8BF91F4-2F9E-E04E-8D77-C5A00018F8E6}"/>
          </ac:spMkLst>
        </pc:spChg>
        <pc:spChg chg="mod">
          <ac:chgData name="Daniela Fuentes Contreras" userId="73c09f29-d025-405a-b603-4501ec27f423" providerId="ADAL" clId="{7B64A413-0BB3-4CEB-8A22-BD85EDC7C0D8}" dt="2023-08-07T15:03:23.048" v="103" actId="20577"/>
          <ac:spMkLst>
            <pc:docMk/>
            <pc:sldMk cId="2849319541" sldId="256"/>
            <ac:spMk id="52" creationId="{224F496E-DD7A-4139-AAB7-25D2F1CC33D5}"/>
          </ac:spMkLst>
        </pc:spChg>
        <pc:spChg chg="mod">
          <ac:chgData name="Daniela Fuentes Contreras" userId="73c09f29-d025-405a-b603-4501ec27f423" providerId="ADAL" clId="{7B64A413-0BB3-4CEB-8A22-BD85EDC7C0D8}" dt="2023-08-07T15:06:17.624" v="336" actId="20577"/>
          <ac:spMkLst>
            <pc:docMk/>
            <pc:sldMk cId="2849319541" sldId="256"/>
            <ac:spMk id="53" creationId="{224F496E-DD7A-4139-AAB7-25D2F1CC33D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posición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70006B-0C38-9D46-AC0F-6F4B6020A2FA}" type="datetimeFigureOut">
              <a:rPr lang="es-ES" smtClean="0"/>
              <a:t>07/08/2023</a:t>
            </a:fld>
            <a:endParaRPr lang="es-ES"/>
          </a:p>
        </p:txBody>
      </p:sp>
      <p:sp>
        <p:nvSpPr>
          <p:cNvPr id="4" name="Marcador de posición de imagen de diapositiva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posición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osición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posición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9DC386-6FE0-DD41-B9F9-C17F04FBCF50}" type="slidenum">
              <a:rPr lang="es-ES" smtClean="0"/>
              <a:t>‹Nº›</a:t>
            </a:fld>
            <a:endParaRPr lang="es-ES"/>
          </a:p>
        </p:txBody>
      </p:sp>
    </p:spTree>
    <p:extLst>
      <p:ext uri="{BB962C8B-B14F-4D97-AF65-F5344CB8AC3E}">
        <p14:creationId xmlns:p14="http://schemas.microsoft.com/office/powerpoint/2010/main" val="14540888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a:lstStyle/>
          <a:p>
            <a:endParaRPr lang="es-ES" dirty="0"/>
          </a:p>
        </p:txBody>
      </p:sp>
      <p:sp>
        <p:nvSpPr>
          <p:cNvPr id="4" name="Marcador de posición de número de diapositiva 3"/>
          <p:cNvSpPr>
            <a:spLocks noGrp="1"/>
          </p:cNvSpPr>
          <p:nvPr>
            <p:ph type="sldNum" sz="quarter" idx="10"/>
          </p:nvPr>
        </p:nvSpPr>
        <p:spPr/>
        <p:txBody>
          <a:bodyPr/>
          <a:lstStyle/>
          <a:p>
            <a:fld id="{B59DC386-6FE0-DD41-B9F9-C17F04FBCF50}" type="slidenum">
              <a:rPr lang="es-ES" smtClean="0"/>
              <a:t>1</a:t>
            </a:fld>
            <a:endParaRPr lang="es-ES"/>
          </a:p>
        </p:txBody>
      </p:sp>
    </p:spTree>
    <p:extLst>
      <p:ext uri="{BB962C8B-B14F-4D97-AF65-F5344CB8AC3E}">
        <p14:creationId xmlns:p14="http://schemas.microsoft.com/office/powerpoint/2010/main" val="10798881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12" name="Rectángulo 11">
            <a:extLst>
              <a:ext uri="{FF2B5EF4-FFF2-40B4-BE49-F238E27FC236}">
                <a16:creationId xmlns:a16="http://schemas.microsoft.com/office/drawing/2014/main" id="{9F1CA3DC-EEF4-9345-B33D-EC8D3C7C1709}"/>
              </a:ext>
            </a:extLst>
          </p:cNvPr>
          <p:cNvSpPr/>
          <p:nvPr userDrawn="1"/>
        </p:nvSpPr>
        <p:spPr>
          <a:xfrm>
            <a:off x="4586288" y="3541713"/>
            <a:ext cx="2271712" cy="6364287"/>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bg1"/>
              </a:solidFill>
            </a:endParaRPr>
          </a:p>
        </p:txBody>
      </p:sp>
      <p:sp>
        <p:nvSpPr>
          <p:cNvPr id="8" name="Marcador de posición de imagen 7">
            <a:extLst>
              <a:ext uri="{FF2B5EF4-FFF2-40B4-BE49-F238E27FC236}">
                <a16:creationId xmlns:a16="http://schemas.microsoft.com/office/drawing/2014/main" id="{1888084A-048A-3E40-8FE3-003F8E8C3489}"/>
              </a:ext>
            </a:extLst>
          </p:cNvPr>
          <p:cNvSpPr>
            <a:spLocks noGrp="1"/>
          </p:cNvSpPr>
          <p:nvPr>
            <p:ph type="pic" sz="quarter" idx="13" hasCustomPrompt="1"/>
          </p:nvPr>
        </p:nvSpPr>
        <p:spPr>
          <a:xfrm>
            <a:off x="0" y="0"/>
            <a:ext cx="6858000" cy="3541713"/>
          </a:xfrm>
        </p:spPr>
        <p:txBody>
          <a:bodyPr/>
          <a:lstStyle>
            <a:lvl1pPr marL="0" indent="0">
              <a:buNone/>
              <a:defRPr/>
            </a:lvl1pPr>
          </a:lstStyle>
          <a:p>
            <a:r>
              <a:rPr lang="es-ES" dirty="0"/>
              <a:t>Imagen descriptiva de la tecnología</a:t>
            </a:r>
          </a:p>
        </p:txBody>
      </p:sp>
      <p:sp>
        <p:nvSpPr>
          <p:cNvPr id="2" name="Title 1"/>
          <p:cNvSpPr>
            <a:spLocks noGrp="1"/>
          </p:cNvSpPr>
          <p:nvPr>
            <p:ph type="ctrTitle" hasCustomPrompt="1"/>
          </p:nvPr>
        </p:nvSpPr>
        <p:spPr>
          <a:xfrm>
            <a:off x="92220" y="3748366"/>
            <a:ext cx="4427307" cy="1068486"/>
          </a:xfrm>
        </p:spPr>
        <p:txBody>
          <a:bodyPr anchor="b">
            <a:normAutofit/>
          </a:bodyPr>
          <a:lstStyle>
            <a:lvl1pPr algn="l">
              <a:defRPr sz="2500" b="1">
                <a:latin typeface="Source Sans Pro" panose="020B0503030403020204" pitchFamily="34" charset="0"/>
                <a:ea typeface="Source Sans Pro" panose="020B0503030403020204" pitchFamily="34" charset="0"/>
              </a:defRPr>
            </a:lvl1pPr>
          </a:lstStyle>
          <a:p>
            <a:r>
              <a:rPr lang="es-ES" dirty="0"/>
              <a:t>Introducir aquí la denominación de la tecnología</a:t>
            </a:r>
            <a:endParaRPr lang="en-US" dirty="0"/>
          </a:p>
        </p:txBody>
      </p:sp>
      <p:sp>
        <p:nvSpPr>
          <p:cNvPr id="14" name="Marcador de posición de texto 13">
            <a:extLst>
              <a:ext uri="{FF2B5EF4-FFF2-40B4-BE49-F238E27FC236}">
                <a16:creationId xmlns:a16="http://schemas.microsoft.com/office/drawing/2014/main" id="{A6730E61-162A-5F42-9E22-8FAC026A60E6}"/>
              </a:ext>
            </a:extLst>
          </p:cNvPr>
          <p:cNvSpPr>
            <a:spLocks noGrp="1"/>
          </p:cNvSpPr>
          <p:nvPr>
            <p:ph type="body" sz="quarter" idx="14" hasCustomPrompt="1"/>
          </p:nvPr>
        </p:nvSpPr>
        <p:spPr>
          <a:xfrm>
            <a:off x="92220" y="4873544"/>
            <a:ext cx="4427307" cy="2470232"/>
          </a:xfrm>
        </p:spPr>
        <p:txBody>
          <a:bodyPr>
            <a:normAutofit/>
          </a:bodyPr>
          <a:lstStyle>
            <a:lvl1pPr marL="0" indent="0">
              <a:buNone/>
              <a:defRPr sz="1200">
                <a:latin typeface="Source Sans Pro" panose="020B0503030403020204" pitchFamily="34" charset="0"/>
                <a:ea typeface="Source Sans Pro" panose="020B0503030403020204" pitchFamily="34" charset="0"/>
              </a:defRPr>
            </a:lvl1pPr>
            <a:lvl2pPr marL="342900" indent="0">
              <a:buNone/>
              <a:defRPr/>
            </a:lvl2pPr>
            <a:lvl3pPr marL="685800" indent="0">
              <a:buNone/>
              <a:defRPr/>
            </a:lvl3pPr>
            <a:lvl4pPr marL="1028700" indent="0">
              <a:buNone/>
              <a:defRPr/>
            </a:lvl4pPr>
            <a:lvl5pPr marL="1371600" indent="0">
              <a:buNone/>
              <a:defRPr/>
            </a:lvl5pPr>
          </a:lstStyle>
          <a:p>
            <a:pPr lvl="0"/>
            <a:r>
              <a:rPr lang="es-ES" dirty="0"/>
              <a:t>Descripción de la tecnología</a:t>
            </a:r>
          </a:p>
        </p:txBody>
      </p:sp>
      <p:sp>
        <p:nvSpPr>
          <p:cNvPr id="15" name="Marcador de posición de imagen 7">
            <a:extLst>
              <a:ext uri="{FF2B5EF4-FFF2-40B4-BE49-F238E27FC236}">
                <a16:creationId xmlns:a16="http://schemas.microsoft.com/office/drawing/2014/main" id="{3B2E83EF-4CFA-F14B-BE62-1FFF6FABFDD3}"/>
              </a:ext>
            </a:extLst>
          </p:cNvPr>
          <p:cNvSpPr>
            <a:spLocks noGrp="1"/>
          </p:cNvSpPr>
          <p:nvPr>
            <p:ph type="pic" sz="quarter" idx="15" hasCustomPrompt="1"/>
          </p:nvPr>
        </p:nvSpPr>
        <p:spPr>
          <a:xfrm>
            <a:off x="92220" y="7635822"/>
            <a:ext cx="1080000" cy="1080000"/>
          </a:xfrm>
        </p:spPr>
        <p:txBody>
          <a:bodyPr/>
          <a:lstStyle>
            <a:lvl1pPr marL="0" indent="0">
              <a:buNone/>
              <a:defRPr/>
            </a:lvl1pPr>
          </a:lstStyle>
          <a:p>
            <a:r>
              <a:rPr lang="es-ES" dirty="0"/>
              <a:t>Fotografía de investigador/a</a:t>
            </a:r>
          </a:p>
        </p:txBody>
      </p:sp>
    </p:spTree>
    <p:extLst>
      <p:ext uri="{BB962C8B-B14F-4D97-AF65-F5344CB8AC3E}">
        <p14:creationId xmlns:p14="http://schemas.microsoft.com/office/powerpoint/2010/main" val="2910997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y contenido">
    <p:spTree>
      <p:nvGrpSpPr>
        <p:cNvPr id="1" name=""/>
        <p:cNvGrpSpPr/>
        <p:nvPr/>
      </p:nvGrpSpPr>
      <p:grpSpPr>
        <a:xfrm>
          <a:off x="0" y="0"/>
          <a:ext cx="0" cy="0"/>
          <a:chOff x="0" y="0"/>
          <a:chExt cx="0" cy="0"/>
        </a:xfrm>
      </p:grpSpPr>
      <p:sp>
        <p:nvSpPr>
          <p:cNvPr id="12" name="Rectángulo 11">
            <a:extLst>
              <a:ext uri="{FF2B5EF4-FFF2-40B4-BE49-F238E27FC236}">
                <a16:creationId xmlns:a16="http://schemas.microsoft.com/office/drawing/2014/main" id="{6CCEC3CD-D80A-3D42-95B1-A73A057DF6A6}"/>
              </a:ext>
            </a:extLst>
          </p:cNvPr>
          <p:cNvSpPr/>
          <p:nvPr userDrawn="1"/>
        </p:nvSpPr>
        <p:spPr>
          <a:xfrm>
            <a:off x="2028829" y="230617"/>
            <a:ext cx="4852018" cy="720000"/>
          </a:xfrm>
          <a:prstGeom prst="rect">
            <a:avLst/>
          </a:prstGeom>
          <a:solidFill>
            <a:srgbClr val="3935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bg1"/>
              </a:solidFill>
            </a:endParaRPr>
          </a:p>
        </p:txBody>
      </p:sp>
      <p:pic>
        <p:nvPicPr>
          <p:cNvPr id="7" name="Imagen 6" descr="Resultado de imagen para autonoma de chile">
            <a:extLst>
              <a:ext uri="{FF2B5EF4-FFF2-40B4-BE49-F238E27FC236}">
                <a16:creationId xmlns:a16="http://schemas.microsoft.com/office/drawing/2014/main" id="{EBD9A1C6-2CD2-C440-9A00-75FA786B848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931"/>
          <a:stretch/>
        </p:blipFill>
        <p:spPr bwMode="auto">
          <a:xfrm>
            <a:off x="92220" y="230617"/>
            <a:ext cx="1928512" cy="720000"/>
          </a:xfrm>
          <a:prstGeom prst="rect">
            <a:avLst/>
          </a:prstGeom>
          <a:noFill/>
          <a:ln>
            <a:noFill/>
          </a:ln>
        </p:spPr>
      </p:pic>
      <p:sp>
        <p:nvSpPr>
          <p:cNvPr id="56" name="Marcador de posición de texto 55">
            <a:extLst>
              <a:ext uri="{FF2B5EF4-FFF2-40B4-BE49-F238E27FC236}">
                <a16:creationId xmlns:a16="http://schemas.microsoft.com/office/drawing/2014/main" id="{CE149350-7F44-9345-995A-2C815C9B3AD4}"/>
              </a:ext>
            </a:extLst>
          </p:cNvPr>
          <p:cNvSpPr>
            <a:spLocks noGrp="1"/>
          </p:cNvSpPr>
          <p:nvPr>
            <p:ph type="body" sz="quarter" idx="10" hasCustomPrompt="1"/>
          </p:nvPr>
        </p:nvSpPr>
        <p:spPr>
          <a:xfrm>
            <a:off x="2040254" y="230617"/>
            <a:ext cx="4314825" cy="720000"/>
          </a:xfrm>
        </p:spPr>
        <p:txBody>
          <a:bodyPr anchor="ctr">
            <a:normAutofit/>
          </a:bodyPr>
          <a:lstStyle>
            <a:lvl1pPr marL="0" indent="0">
              <a:buNone/>
              <a:defRPr sz="1400" b="1">
                <a:solidFill>
                  <a:schemeClr val="bg1"/>
                </a:solidFill>
                <a:latin typeface="Source Sans Pro" panose="020B0503030403020204" pitchFamily="34" charset="0"/>
                <a:ea typeface="Source Sans Pro" panose="020B0503030403020204" pitchFamily="34" charset="0"/>
              </a:defRPr>
            </a:lvl1pPr>
          </a:lstStyle>
          <a:p>
            <a:pPr lvl="0"/>
            <a:r>
              <a:rPr lang="es-ES" dirty="0"/>
              <a:t>Introducir aquí la denominación de la tecnología</a:t>
            </a:r>
          </a:p>
        </p:txBody>
      </p:sp>
      <p:cxnSp>
        <p:nvCxnSpPr>
          <p:cNvPr id="58" name="Conector recto 57">
            <a:extLst>
              <a:ext uri="{FF2B5EF4-FFF2-40B4-BE49-F238E27FC236}">
                <a16:creationId xmlns:a16="http://schemas.microsoft.com/office/drawing/2014/main" id="{AF8334B6-8050-FB4E-A127-1D8AA900EC0D}"/>
              </a:ext>
            </a:extLst>
          </p:cNvPr>
          <p:cNvCxnSpPr/>
          <p:nvPr userDrawn="1"/>
        </p:nvCxnSpPr>
        <p:spPr>
          <a:xfrm>
            <a:off x="385761" y="950617"/>
            <a:ext cx="0" cy="7721896"/>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74" name="Grupo 73">
            <a:extLst>
              <a:ext uri="{FF2B5EF4-FFF2-40B4-BE49-F238E27FC236}">
                <a16:creationId xmlns:a16="http://schemas.microsoft.com/office/drawing/2014/main" id="{6B104E90-294C-8849-9A11-1E2F3C7C10F1}"/>
              </a:ext>
            </a:extLst>
          </p:cNvPr>
          <p:cNvGrpSpPr/>
          <p:nvPr userDrawn="1"/>
        </p:nvGrpSpPr>
        <p:grpSpPr>
          <a:xfrm>
            <a:off x="199553" y="8259203"/>
            <a:ext cx="6189333" cy="957970"/>
            <a:chOff x="199553" y="8259203"/>
            <a:chExt cx="6189333" cy="957970"/>
          </a:xfrm>
        </p:grpSpPr>
        <p:grpSp>
          <p:nvGrpSpPr>
            <p:cNvPr id="75" name="Grupo 74">
              <a:extLst>
                <a:ext uri="{FF2B5EF4-FFF2-40B4-BE49-F238E27FC236}">
                  <a16:creationId xmlns:a16="http://schemas.microsoft.com/office/drawing/2014/main" id="{44CD4075-0DD1-1E4C-A5B9-C8099E40237E}"/>
                </a:ext>
              </a:extLst>
            </p:cNvPr>
            <p:cNvGrpSpPr/>
            <p:nvPr/>
          </p:nvGrpSpPr>
          <p:grpSpPr>
            <a:xfrm>
              <a:off x="199553" y="8259203"/>
              <a:ext cx="6189333" cy="957970"/>
              <a:chOff x="199553" y="7700306"/>
              <a:chExt cx="6189333" cy="957970"/>
            </a:xfrm>
          </p:grpSpPr>
          <p:sp>
            <p:nvSpPr>
              <p:cNvPr id="81" name="Elipse 80">
                <a:extLst>
                  <a:ext uri="{FF2B5EF4-FFF2-40B4-BE49-F238E27FC236}">
                    <a16:creationId xmlns:a16="http://schemas.microsoft.com/office/drawing/2014/main" id="{54B33592-CC32-0C43-8686-6259C2E5F536}"/>
                  </a:ext>
                </a:extLst>
              </p:cNvPr>
              <p:cNvSpPr/>
              <p:nvPr/>
            </p:nvSpPr>
            <p:spPr>
              <a:xfrm>
                <a:off x="199553" y="7700306"/>
                <a:ext cx="484186" cy="48418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82" name="Shape 505">
                <a:extLst>
                  <a:ext uri="{FF2B5EF4-FFF2-40B4-BE49-F238E27FC236}">
                    <a16:creationId xmlns:a16="http://schemas.microsoft.com/office/drawing/2014/main" id="{2D9784A7-D8D5-DA49-A84C-E3F9FB516358}"/>
                  </a:ext>
                </a:extLst>
              </p:cNvPr>
              <p:cNvGrpSpPr/>
              <p:nvPr/>
            </p:nvGrpSpPr>
            <p:grpSpPr>
              <a:xfrm>
                <a:off x="207901" y="7745938"/>
                <a:ext cx="360000" cy="360000"/>
                <a:chOff x="2594050" y="1631825"/>
                <a:chExt cx="439625" cy="439625"/>
              </a:xfrm>
            </p:grpSpPr>
            <p:sp>
              <p:nvSpPr>
                <p:cNvPr id="85" name="Shape 506">
                  <a:extLst>
                    <a:ext uri="{FF2B5EF4-FFF2-40B4-BE49-F238E27FC236}">
                      <a16:creationId xmlns:a16="http://schemas.microsoft.com/office/drawing/2014/main" id="{AE1440F9-BADD-4043-9DD7-2CF2C4B1371D}"/>
                    </a:ext>
                  </a:extLst>
                </p:cNvPr>
                <p:cNvSpPr/>
                <p:nvPr/>
              </p:nvSpPr>
              <p:spPr>
                <a:xfrm>
                  <a:off x="2594050" y="1883300"/>
                  <a:ext cx="188175" cy="188150"/>
                </a:xfrm>
                <a:custGeom>
                  <a:avLst/>
                  <a:gdLst/>
                  <a:ahLst/>
                  <a:cxnLst/>
                  <a:rect l="0" t="0" r="0" b="0"/>
                  <a:pathLst>
                    <a:path w="7527" h="7526" fill="none" extrusionOk="0">
                      <a:moveTo>
                        <a:pt x="5992" y="0"/>
                      </a:moveTo>
                      <a:lnTo>
                        <a:pt x="537" y="6430"/>
                      </a:lnTo>
                      <a:lnTo>
                        <a:pt x="1" y="7526"/>
                      </a:lnTo>
                      <a:lnTo>
                        <a:pt x="1097" y="6990"/>
                      </a:lnTo>
                      <a:lnTo>
                        <a:pt x="7526" y="1534"/>
                      </a:lnTo>
                      <a:lnTo>
                        <a:pt x="5992" y="0"/>
                      </a:lnTo>
                      <a:close/>
                    </a:path>
                  </a:pathLst>
                </a:custGeom>
                <a:noFill/>
                <a:ln w="12175" cap="rnd" cmpd="sng">
                  <a:solidFill>
                    <a:srgbClr val="C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86" name="Shape 507">
                  <a:extLst>
                    <a:ext uri="{FF2B5EF4-FFF2-40B4-BE49-F238E27FC236}">
                      <a16:creationId xmlns:a16="http://schemas.microsoft.com/office/drawing/2014/main" id="{239A1B44-C767-9645-879F-22983389BE5E}"/>
                    </a:ext>
                  </a:extLst>
                </p:cNvPr>
                <p:cNvSpPr/>
                <p:nvPr/>
              </p:nvSpPr>
              <p:spPr>
                <a:xfrm>
                  <a:off x="2857700" y="1631825"/>
                  <a:ext cx="175975" cy="176000"/>
                </a:xfrm>
                <a:custGeom>
                  <a:avLst/>
                  <a:gdLst/>
                  <a:ahLst/>
                  <a:cxnLst/>
                  <a:rect l="0" t="0" r="0" b="0"/>
                  <a:pathLst>
                    <a:path w="7039" h="7040" fill="none" extrusionOk="0">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w="12175" cap="rnd" cmpd="sng">
                  <a:solidFill>
                    <a:srgbClr val="C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87" name="Shape 508">
                  <a:extLst>
                    <a:ext uri="{FF2B5EF4-FFF2-40B4-BE49-F238E27FC236}">
                      <a16:creationId xmlns:a16="http://schemas.microsoft.com/office/drawing/2014/main" id="{3AE4CCC3-014D-7E49-B7E1-D0C8804D8F17}"/>
                    </a:ext>
                  </a:extLst>
                </p:cNvPr>
                <p:cNvSpPr/>
                <p:nvPr/>
              </p:nvSpPr>
              <p:spPr>
                <a:xfrm>
                  <a:off x="2662850" y="1699400"/>
                  <a:ext cx="303250" cy="303250"/>
                </a:xfrm>
                <a:custGeom>
                  <a:avLst/>
                  <a:gdLst/>
                  <a:ahLst/>
                  <a:cxnLst/>
                  <a:rect l="0" t="0" r="0" b="0"/>
                  <a:pathLst>
                    <a:path w="12130" h="12130" fill="none" extrusionOk="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w="12175" cap="rnd" cmpd="sng">
                  <a:solidFill>
                    <a:srgbClr val="C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88" name="Shape 509">
                  <a:extLst>
                    <a:ext uri="{FF2B5EF4-FFF2-40B4-BE49-F238E27FC236}">
                      <a16:creationId xmlns:a16="http://schemas.microsoft.com/office/drawing/2014/main" id="{41002877-F5E4-EC41-B83D-FE61B913D153}"/>
                    </a:ext>
                  </a:extLst>
                </p:cNvPr>
                <p:cNvSpPr/>
                <p:nvPr/>
              </p:nvSpPr>
              <p:spPr>
                <a:xfrm>
                  <a:off x="2801675" y="1740825"/>
                  <a:ext cx="49950" cy="49950"/>
                </a:xfrm>
                <a:custGeom>
                  <a:avLst/>
                  <a:gdLst/>
                  <a:ahLst/>
                  <a:cxnLst/>
                  <a:rect l="0" t="0" r="0" b="0"/>
                  <a:pathLst>
                    <a:path w="1998" h="1998" fill="none" extrusionOk="0">
                      <a:moveTo>
                        <a:pt x="1" y="1997"/>
                      </a:moveTo>
                      <a:lnTo>
                        <a:pt x="1998" y="0"/>
                      </a:lnTo>
                    </a:path>
                  </a:pathLst>
                </a:custGeom>
                <a:noFill/>
                <a:ln w="12175" cap="rnd" cmpd="sng">
                  <a:solidFill>
                    <a:srgbClr val="C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grpSp>
          <p:sp>
            <p:nvSpPr>
              <p:cNvPr id="83" name="Título 50">
                <a:extLst>
                  <a:ext uri="{FF2B5EF4-FFF2-40B4-BE49-F238E27FC236}">
                    <a16:creationId xmlns:a16="http://schemas.microsoft.com/office/drawing/2014/main" id="{396EE708-FB81-2F42-AFB0-52DA0A2B2FFD}"/>
                  </a:ext>
                </a:extLst>
              </p:cNvPr>
              <p:cNvSpPr txBox="1">
                <a:spLocks/>
              </p:cNvSpPr>
              <p:nvPr/>
            </p:nvSpPr>
            <p:spPr>
              <a:xfrm>
                <a:off x="941780" y="7761739"/>
                <a:ext cx="1433079" cy="367178"/>
              </a:xfrm>
              <a:prstGeom prst="rect">
                <a:avLst/>
              </a:prstGeom>
            </p:spPr>
            <p:txBody>
              <a:bodyP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s-ES" sz="1400" b="1" dirty="0">
                    <a:solidFill>
                      <a:srgbClr val="393532"/>
                    </a:solidFill>
                    <a:latin typeface="Source Sans Pro" panose="020B0503030403020204" pitchFamily="34" charset="0"/>
                    <a:ea typeface="Source Sans Pro" panose="020B0503030403020204" pitchFamily="34" charset="0"/>
                  </a:rPr>
                  <a:t>Contacto</a:t>
                </a:r>
              </a:p>
            </p:txBody>
          </p:sp>
          <p:sp>
            <p:nvSpPr>
              <p:cNvPr id="84" name="Rectángulo 83">
                <a:extLst>
                  <a:ext uri="{FF2B5EF4-FFF2-40B4-BE49-F238E27FC236}">
                    <a16:creationId xmlns:a16="http://schemas.microsoft.com/office/drawing/2014/main" id="{BF825E06-F96D-AC40-9A58-0E093DE71366}"/>
                  </a:ext>
                </a:extLst>
              </p:cNvPr>
              <p:cNvSpPr/>
              <p:nvPr/>
            </p:nvSpPr>
            <p:spPr>
              <a:xfrm>
                <a:off x="3110607" y="7722827"/>
                <a:ext cx="3278279" cy="935449"/>
              </a:xfrm>
              <a:prstGeom prst="rect">
                <a:avLst/>
              </a:prstGeom>
            </p:spPr>
            <p:txBody>
              <a:bodyPr wrap="square">
                <a:spAutoFit/>
              </a:bodyPr>
              <a:lstStyle/>
              <a:p>
                <a:pPr lvl="0">
                  <a:lnSpc>
                    <a:spcPct val="150000"/>
                  </a:lnSpc>
                </a:pPr>
                <a:r>
                  <a:rPr lang="es-CL" sz="1200" b="1" dirty="0">
                    <a:solidFill>
                      <a:srgbClr val="393532"/>
                    </a:solidFill>
                    <a:latin typeface="Source Sans Pro" panose="020B0503030403020204" pitchFamily="34" charset="0"/>
                    <a:ea typeface="Source Sans Pro" panose="020B0503030403020204" pitchFamily="34" charset="0"/>
                  </a:rPr>
                  <a:t>Unidad de Innovaci</a:t>
                </a:r>
                <a:r>
                  <a:rPr lang="es-ES" sz="1200" b="1" dirty="0" err="1">
                    <a:solidFill>
                      <a:srgbClr val="393532"/>
                    </a:solidFill>
                    <a:latin typeface="Source Sans Pro" panose="020B0503030403020204" pitchFamily="34" charset="0"/>
                    <a:ea typeface="Source Sans Pro" panose="020B0503030403020204" pitchFamily="34" charset="0"/>
                  </a:rPr>
                  <a:t>ón</a:t>
                </a:r>
                <a:r>
                  <a:rPr lang="es-ES" sz="1200" b="1" dirty="0">
                    <a:solidFill>
                      <a:srgbClr val="393532"/>
                    </a:solidFill>
                    <a:latin typeface="Source Sans Pro" panose="020B0503030403020204" pitchFamily="34" charset="0"/>
                    <a:ea typeface="Source Sans Pro" panose="020B0503030403020204" pitchFamily="34" charset="0"/>
                  </a:rPr>
                  <a:t> y transferencia</a:t>
                </a:r>
              </a:p>
              <a:p>
                <a:pPr lvl="0">
                  <a:lnSpc>
                    <a:spcPct val="150000"/>
                  </a:lnSpc>
                </a:pPr>
                <a:r>
                  <a:rPr lang="es-ES" sz="1200" b="1" dirty="0">
                    <a:solidFill>
                      <a:srgbClr val="C00000"/>
                    </a:solidFill>
                    <a:latin typeface="Source Sans Pro" panose="020B0503030403020204" pitchFamily="34" charset="0"/>
                    <a:ea typeface="Source Sans Pro" panose="020B0503030403020204" pitchFamily="34" charset="0"/>
                  </a:rPr>
                  <a:t>              </a:t>
                </a:r>
                <a:r>
                  <a:rPr lang="es-ES" sz="1200" b="1" dirty="0" err="1">
                    <a:solidFill>
                      <a:srgbClr val="C00000"/>
                    </a:solidFill>
                    <a:latin typeface="Source Sans Pro" panose="020B0503030403020204" pitchFamily="34" charset="0"/>
                    <a:ea typeface="Source Sans Pro" panose="020B0503030403020204" pitchFamily="34" charset="0"/>
                  </a:rPr>
                  <a:t>innovacion@uautonoma.cl</a:t>
                </a:r>
                <a:endParaRPr lang="es-ES" sz="1200" b="1" dirty="0">
                  <a:solidFill>
                    <a:srgbClr val="C00000"/>
                  </a:solidFill>
                  <a:latin typeface="Source Sans Pro" panose="020B0503030403020204" pitchFamily="34" charset="0"/>
                  <a:ea typeface="Source Sans Pro" panose="020B0503030403020204" pitchFamily="34" charset="0"/>
                </a:endParaRPr>
              </a:p>
              <a:p>
                <a:pPr lvl="0">
                  <a:lnSpc>
                    <a:spcPct val="150000"/>
                  </a:lnSpc>
                </a:pPr>
                <a:r>
                  <a:rPr lang="es-ES" sz="1400" b="1" dirty="0">
                    <a:solidFill>
                      <a:srgbClr val="C00000"/>
                    </a:solidFill>
                    <a:latin typeface="Source Sans Pro" panose="020B0503030403020204" pitchFamily="34" charset="0"/>
                    <a:ea typeface="Source Sans Pro" panose="020B0503030403020204" pitchFamily="34" charset="0"/>
                  </a:rPr>
                  <a:t> </a:t>
                </a:r>
              </a:p>
            </p:txBody>
          </p:sp>
        </p:grpSp>
        <p:pic>
          <p:nvPicPr>
            <p:cNvPr id="76" name="Imagen 75" descr="Resultado de imagen para autonoma de chile">
              <a:extLst>
                <a:ext uri="{FF2B5EF4-FFF2-40B4-BE49-F238E27FC236}">
                  <a16:creationId xmlns:a16="http://schemas.microsoft.com/office/drawing/2014/main" id="{5579283B-5916-7041-B0A9-E952DC3F09EB}"/>
                </a:ext>
              </a:extLst>
            </p:cNvPr>
            <p:cNvPicPr>
              <a:picLocks noChangeAspect="1"/>
            </p:cNvPicPr>
            <p:nvPr/>
          </p:nvPicPr>
          <p:blipFill rotWithShape="1">
            <a:blip r:embed="rId2">
              <a:extLst>
                <a:ext uri="{28A0092B-C50C-407E-A947-70E740481C1C}">
                  <a14:useLocalDpi xmlns:a14="http://schemas.microsoft.com/office/drawing/2010/main" val="0"/>
                </a:ext>
              </a:extLst>
            </a:blip>
            <a:srcRect r="64321"/>
            <a:stretch/>
          </p:blipFill>
          <p:spPr bwMode="auto">
            <a:xfrm>
              <a:off x="2428887" y="8398964"/>
              <a:ext cx="681721" cy="720000"/>
            </a:xfrm>
            <a:prstGeom prst="rect">
              <a:avLst/>
            </a:prstGeom>
            <a:noFill/>
            <a:ln>
              <a:noFill/>
            </a:ln>
          </p:spPr>
        </p:pic>
        <p:grpSp>
          <p:nvGrpSpPr>
            <p:cNvPr id="77" name="Shape 486">
              <a:extLst>
                <a:ext uri="{FF2B5EF4-FFF2-40B4-BE49-F238E27FC236}">
                  <a16:creationId xmlns:a16="http://schemas.microsoft.com/office/drawing/2014/main" id="{A7919070-34CE-6D45-9E09-6A42BA3EC31A}"/>
                </a:ext>
              </a:extLst>
            </p:cNvPr>
            <p:cNvGrpSpPr/>
            <p:nvPr/>
          </p:nvGrpSpPr>
          <p:grpSpPr>
            <a:xfrm rot="10800000" flipV="1">
              <a:off x="3213848" y="8662707"/>
              <a:ext cx="271538" cy="183399"/>
              <a:chOff x="564675" y="1700625"/>
              <a:chExt cx="465200" cy="314200"/>
            </a:xfrm>
          </p:grpSpPr>
          <p:sp>
            <p:nvSpPr>
              <p:cNvPr id="78" name="Shape 487">
                <a:extLst>
                  <a:ext uri="{FF2B5EF4-FFF2-40B4-BE49-F238E27FC236}">
                    <a16:creationId xmlns:a16="http://schemas.microsoft.com/office/drawing/2014/main" id="{9C86A74F-180D-D342-B5DD-98DFFC63E7DD}"/>
                  </a:ext>
                </a:extLst>
              </p:cNvPr>
              <p:cNvSpPr/>
              <p:nvPr/>
            </p:nvSpPr>
            <p:spPr>
              <a:xfrm>
                <a:off x="564675" y="1700625"/>
                <a:ext cx="465200" cy="29250"/>
              </a:xfrm>
              <a:custGeom>
                <a:avLst/>
                <a:gdLst/>
                <a:ahLst/>
                <a:cxnLst/>
                <a:rect l="0" t="0" r="0" b="0"/>
                <a:pathLst>
                  <a:path w="18608" h="1170" fill="none" extrusionOk="0">
                    <a:moveTo>
                      <a:pt x="18608" y="1170"/>
                    </a:moveTo>
                    <a:lnTo>
                      <a:pt x="18608" y="488"/>
                    </a:lnTo>
                    <a:lnTo>
                      <a:pt x="18608" y="488"/>
                    </a:lnTo>
                    <a:lnTo>
                      <a:pt x="18608" y="390"/>
                    </a:lnTo>
                    <a:lnTo>
                      <a:pt x="18559" y="293"/>
                    </a:lnTo>
                    <a:lnTo>
                      <a:pt x="18535" y="220"/>
                    </a:lnTo>
                    <a:lnTo>
                      <a:pt x="18462" y="147"/>
                    </a:lnTo>
                    <a:lnTo>
                      <a:pt x="18389" y="74"/>
                    </a:lnTo>
                    <a:lnTo>
                      <a:pt x="18316" y="49"/>
                    </a:lnTo>
                    <a:lnTo>
                      <a:pt x="18218" y="1"/>
                    </a:lnTo>
                    <a:lnTo>
                      <a:pt x="18121" y="1"/>
                    </a:lnTo>
                    <a:lnTo>
                      <a:pt x="488" y="1"/>
                    </a:lnTo>
                    <a:lnTo>
                      <a:pt x="488" y="1"/>
                    </a:lnTo>
                    <a:lnTo>
                      <a:pt x="390" y="1"/>
                    </a:lnTo>
                    <a:lnTo>
                      <a:pt x="293" y="49"/>
                    </a:lnTo>
                    <a:lnTo>
                      <a:pt x="220" y="74"/>
                    </a:lnTo>
                    <a:lnTo>
                      <a:pt x="147" y="147"/>
                    </a:lnTo>
                    <a:lnTo>
                      <a:pt x="74" y="220"/>
                    </a:lnTo>
                    <a:lnTo>
                      <a:pt x="49" y="293"/>
                    </a:lnTo>
                    <a:lnTo>
                      <a:pt x="1" y="390"/>
                    </a:lnTo>
                    <a:lnTo>
                      <a:pt x="1" y="488"/>
                    </a:lnTo>
                    <a:lnTo>
                      <a:pt x="1" y="1170"/>
                    </a:lnTo>
                  </a:path>
                </a:pathLst>
              </a:custGeom>
              <a:noFill/>
              <a:ln w="12175" cap="rnd" cmpd="sng">
                <a:solidFill>
                  <a:srgbClr val="C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solidFill>
                    <a:srgbClr val="C00000"/>
                  </a:solidFill>
                </a:endParaRPr>
              </a:p>
            </p:txBody>
          </p:sp>
          <p:sp>
            <p:nvSpPr>
              <p:cNvPr id="79" name="Shape 488">
                <a:extLst>
                  <a:ext uri="{FF2B5EF4-FFF2-40B4-BE49-F238E27FC236}">
                    <a16:creationId xmlns:a16="http://schemas.microsoft.com/office/drawing/2014/main" id="{BD2B5F6D-9842-B245-B45C-67C5A5623980}"/>
                  </a:ext>
                </a:extLst>
              </p:cNvPr>
              <p:cNvSpPr/>
              <p:nvPr/>
            </p:nvSpPr>
            <p:spPr>
              <a:xfrm>
                <a:off x="564675" y="1732300"/>
                <a:ext cx="465200" cy="272175"/>
              </a:xfrm>
              <a:custGeom>
                <a:avLst/>
                <a:gdLst/>
                <a:ahLst/>
                <a:cxnLst/>
                <a:rect l="0" t="0" r="0" b="0"/>
                <a:pathLst>
                  <a:path w="18608" h="10887" fill="none" extrusionOk="0">
                    <a:moveTo>
                      <a:pt x="13493" y="7209"/>
                    </a:moveTo>
                    <a:lnTo>
                      <a:pt x="18608" y="10887"/>
                    </a:lnTo>
                    <a:lnTo>
                      <a:pt x="18608" y="10887"/>
                    </a:lnTo>
                    <a:lnTo>
                      <a:pt x="18608" y="10814"/>
                    </a:lnTo>
                    <a:lnTo>
                      <a:pt x="18608" y="0"/>
                    </a:lnTo>
                    <a:lnTo>
                      <a:pt x="9450" y="6625"/>
                    </a:lnTo>
                    <a:lnTo>
                      <a:pt x="9450" y="6625"/>
                    </a:lnTo>
                    <a:lnTo>
                      <a:pt x="9377" y="6673"/>
                    </a:lnTo>
                    <a:lnTo>
                      <a:pt x="9304" y="6673"/>
                    </a:lnTo>
                    <a:lnTo>
                      <a:pt x="9304" y="6673"/>
                    </a:lnTo>
                    <a:lnTo>
                      <a:pt x="9231" y="6673"/>
                    </a:lnTo>
                    <a:lnTo>
                      <a:pt x="9158" y="6625"/>
                    </a:lnTo>
                    <a:lnTo>
                      <a:pt x="1" y="0"/>
                    </a:lnTo>
                    <a:lnTo>
                      <a:pt x="1" y="10814"/>
                    </a:lnTo>
                    <a:lnTo>
                      <a:pt x="1" y="10814"/>
                    </a:lnTo>
                    <a:lnTo>
                      <a:pt x="1" y="10887"/>
                    </a:lnTo>
                    <a:lnTo>
                      <a:pt x="5115" y="7209"/>
                    </a:lnTo>
                  </a:path>
                </a:pathLst>
              </a:custGeom>
              <a:noFill/>
              <a:ln w="12175" cap="rnd" cmpd="sng">
                <a:solidFill>
                  <a:srgbClr val="C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solidFill>
                    <a:srgbClr val="C00000"/>
                  </a:solidFill>
                </a:endParaRPr>
              </a:p>
            </p:txBody>
          </p:sp>
          <p:sp>
            <p:nvSpPr>
              <p:cNvPr id="80" name="Shape 489">
                <a:extLst>
                  <a:ext uri="{FF2B5EF4-FFF2-40B4-BE49-F238E27FC236}">
                    <a16:creationId xmlns:a16="http://schemas.microsoft.com/office/drawing/2014/main" id="{A1DA68A2-39B6-074D-B91D-639C017E5BC7}"/>
                  </a:ext>
                </a:extLst>
              </p:cNvPr>
              <p:cNvSpPr/>
              <p:nvPr/>
            </p:nvSpPr>
            <p:spPr>
              <a:xfrm>
                <a:off x="572600" y="2014200"/>
                <a:ext cx="449375" cy="625"/>
              </a:xfrm>
              <a:custGeom>
                <a:avLst/>
                <a:gdLst/>
                <a:ahLst/>
                <a:cxnLst/>
                <a:rect l="0" t="0" r="0" b="0"/>
                <a:pathLst>
                  <a:path w="17975" h="25" fill="none" extrusionOk="0">
                    <a:moveTo>
                      <a:pt x="0" y="0"/>
                    </a:moveTo>
                    <a:lnTo>
                      <a:pt x="0" y="0"/>
                    </a:lnTo>
                    <a:lnTo>
                      <a:pt x="98" y="25"/>
                    </a:lnTo>
                    <a:lnTo>
                      <a:pt x="171" y="25"/>
                    </a:lnTo>
                    <a:lnTo>
                      <a:pt x="17804" y="25"/>
                    </a:lnTo>
                    <a:lnTo>
                      <a:pt x="17804" y="25"/>
                    </a:lnTo>
                    <a:lnTo>
                      <a:pt x="17877" y="25"/>
                    </a:lnTo>
                    <a:lnTo>
                      <a:pt x="17974" y="0"/>
                    </a:lnTo>
                  </a:path>
                </a:pathLst>
              </a:custGeom>
              <a:noFill/>
              <a:ln w="12175" cap="rnd" cmpd="sng">
                <a:solidFill>
                  <a:srgbClr val="C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solidFill>
                    <a:srgbClr val="C00000"/>
                  </a:solidFill>
                </a:endParaRPr>
              </a:p>
            </p:txBody>
          </p:sp>
        </p:grpSp>
      </p:grpSp>
    </p:spTree>
    <p:extLst>
      <p:ext uri="{BB962C8B-B14F-4D97-AF65-F5344CB8AC3E}">
        <p14:creationId xmlns:p14="http://schemas.microsoft.com/office/powerpoint/2010/main" val="26265747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392897DE-A24A-EF45-B6BB-C792FC361FC4}" type="datetimeFigureOut">
              <a:rPr lang="es-ES" smtClean="0"/>
              <a:t>07/08/2023</a:t>
            </a:fld>
            <a:endParaRPr lang="es-E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F36A17A-FE85-8645-AFD3-EAF6CD6195A9}" type="slidenum">
              <a:rPr lang="es-ES" smtClean="0"/>
              <a:t>‹Nº›</a:t>
            </a:fld>
            <a:endParaRPr lang="es-ES"/>
          </a:p>
        </p:txBody>
      </p:sp>
    </p:spTree>
    <p:extLst>
      <p:ext uri="{BB962C8B-B14F-4D97-AF65-F5344CB8AC3E}">
        <p14:creationId xmlns:p14="http://schemas.microsoft.com/office/powerpoint/2010/main" val="3747429674"/>
      </p:ext>
    </p:extLst>
  </p:cSld>
  <p:clrMap bg1="lt1" tx1="dk1" bg2="lt2" tx2="dk2" accent1="accent1" accent2="accent2" accent3="accent3" accent4="accent4" accent5="accent5" accent6="accent6" hlink="hlink" folHlink="folHlink"/>
  <p:sldLayoutIdLst>
    <p:sldLayoutId id="2147483673" r:id="rId1"/>
    <p:sldLayoutId id="2147483674" r:id="rId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Título 50">
            <a:extLst>
              <a:ext uri="{FF2B5EF4-FFF2-40B4-BE49-F238E27FC236}">
                <a16:creationId xmlns:a16="http://schemas.microsoft.com/office/drawing/2014/main" id="{954833EA-4C99-AF43-8752-D27A68809E3C}"/>
              </a:ext>
            </a:extLst>
          </p:cNvPr>
          <p:cNvSpPr>
            <a:spLocks noGrp="1"/>
          </p:cNvSpPr>
          <p:nvPr>
            <p:ph type="ctrTitle"/>
          </p:nvPr>
        </p:nvSpPr>
        <p:spPr>
          <a:xfrm>
            <a:off x="40756" y="3601886"/>
            <a:ext cx="4427307" cy="687814"/>
          </a:xfrm>
        </p:spPr>
        <p:txBody>
          <a:bodyPr>
            <a:noAutofit/>
          </a:bodyPr>
          <a:lstStyle/>
          <a:p>
            <a:pPr algn="just">
              <a:lnSpc>
                <a:spcPct val="100000"/>
              </a:lnSpc>
            </a:pPr>
            <a:r>
              <a:rPr lang="es-ES" sz="1600" dirty="0"/>
              <a:t>Sistema de purificación de aguas </a:t>
            </a:r>
            <a:r>
              <a:rPr lang="es-ES" sz="1600" dirty="0" err="1"/>
              <a:t>fotocatalítico</a:t>
            </a:r>
            <a:endParaRPr lang="es-ES" sz="1600" dirty="0"/>
          </a:p>
        </p:txBody>
      </p:sp>
      <p:sp>
        <p:nvSpPr>
          <p:cNvPr id="38" name="Marcador de posición de texto 37">
            <a:extLst>
              <a:ext uri="{FF2B5EF4-FFF2-40B4-BE49-F238E27FC236}">
                <a16:creationId xmlns:a16="http://schemas.microsoft.com/office/drawing/2014/main" id="{A8BF91F4-2F9E-E04E-8D77-C5A00018F8E6}"/>
              </a:ext>
            </a:extLst>
          </p:cNvPr>
          <p:cNvSpPr>
            <a:spLocks noGrp="1"/>
          </p:cNvSpPr>
          <p:nvPr>
            <p:ph type="body" sz="quarter" idx="14"/>
          </p:nvPr>
        </p:nvSpPr>
        <p:spPr>
          <a:xfrm>
            <a:off x="67686" y="4349873"/>
            <a:ext cx="4427307" cy="3541713"/>
          </a:xfrm>
        </p:spPr>
        <p:txBody>
          <a:bodyPr>
            <a:normAutofit/>
          </a:bodyPr>
          <a:lstStyle/>
          <a:p>
            <a:pPr algn="just"/>
            <a:r>
              <a:rPr lang="es-ES" dirty="0"/>
              <a:t>La purificación de las fuentes de agua potable es uno de los mayores desafíos que enfrenta el mundo en la actualidad. El alcance del problema de la contaminación del agua es extremo, con grandes áreas del planeta que sufren de mala calidad del agua. La Organización Mundial de la Salud (OMS) estima que 844 millones de personas carecen actualmente de cualquier forma de purificación de agua potable, y alrededor de 159 millones de personas dependen del agua de fuentes superficiales. </a:t>
            </a:r>
          </a:p>
          <a:p>
            <a:pPr algn="just"/>
            <a:r>
              <a:rPr lang="es-ES" dirty="0"/>
              <a:t>La purificación </a:t>
            </a:r>
            <a:r>
              <a:rPr lang="es-ES" dirty="0" err="1"/>
              <a:t>fotocatalítica</a:t>
            </a:r>
            <a:r>
              <a:rPr lang="es-ES" dirty="0"/>
              <a:t> se propone como tratamiento emergente, que permite, si se cumplen ciertas condiciones, destruir contaminantes orgánicos y bacterianos. La posibilidad de alimentar estos procesos utilizando solo luz solar lo hace ideal para la aplicación en ubicaciones remotas de baja riqueza y electrificación limitada o inexistente. En base a esta </a:t>
            </a:r>
            <a:r>
              <a:rPr lang="es-ES"/>
              <a:t>tecnología hemos </a:t>
            </a:r>
            <a:r>
              <a:rPr lang="es-ES" dirty="0"/>
              <a:t>desarrollado un prototipo de reactor solar del tipo parabólico compuesto (CPC) que se emplea para la purificación y la desinfección del agua mediante un proceso de fotocatálisis. Este dispositivo consiste en un reactor estático con una superficie reflectante y concentradora de luz UV con forma de parábola. La tecnología se encuentra validada en un entorno relevante. </a:t>
            </a:r>
            <a:endParaRPr lang="es-CL" dirty="0"/>
          </a:p>
        </p:txBody>
      </p:sp>
      <p:sp>
        <p:nvSpPr>
          <p:cNvPr id="59" name="Marcador de posición de texto 17">
            <a:extLst>
              <a:ext uri="{FF2B5EF4-FFF2-40B4-BE49-F238E27FC236}">
                <a16:creationId xmlns:a16="http://schemas.microsoft.com/office/drawing/2014/main" id="{F3DF8B1B-3728-814E-B8E4-B7E456FE958D}"/>
              </a:ext>
            </a:extLst>
          </p:cNvPr>
          <p:cNvSpPr txBox="1">
            <a:spLocks/>
          </p:cNvSpPr>
          <p:nvPr/>
        </p:nvSpPr>
        <p:spPr>
          <a:xfrm>
            <a:off x="4668314" y="8068285"/>
            <a:ext cx="1903617" cy="420546"/>
          </a:xfrm>
          <a:prstGeom prst="rect">
            <a:avLst/>
          </a:prstGeom>
        </p:spPr>
        <p:txBody>
          <a:bodyPr>
            <a:noAutofit/>
          </a:bodyPr>
          <a:lstStyle>
            <a:lvl1pPr marL="0" indent="0" algn="l"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ource Sans Pro" panose="020B0503030403020204" pitchFamily="34" charset="0"/>
                <a:ea typeface="Source Sans Pro" panose="020B0503030403020204" pitchFamily="34" charset="0"/>
                <a:cs typeface="+mn-cs"/>
              </a:defRPr>
            </a:lvl1pPr>
            <a:lvl2pPr marL="3429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3pPr>
            <a:lvl4pPr marL="10287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4pPr>
            <a:lvl5pPr marL="13716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s-ES" dirty="0"/>
              <a:t>Oportunidad</a:t>
            </a:r>
          </a:p>
        </p:txBody>
      </p:sp>
      <p:sp>
        <p:nvSpPr>
          <p:cNvPr id="65" name="Marcador de posición de texto 17">
            <a:extLst>
              <a:ext uri="{FF2B5EF4-FFF2-40B4-BE49-F238E27FC236}">
                <a16:creationId xmlns:a16="http://schemas.microsoft.com/office/drawing/2014/main" id="{C9912B11-1CF9-D74A-B42C-004114D9721C}"/>
              </a:ext>
            </a:extLst>
          </p:cNvPr>
          <p:cNvSpPr txBox="1">
            <a:spLocks/>
          </p:cNvSpPr>
          <p:nvPr/>
        </p:nvSpPr>
        <p:spPr>
          <a:xfrm>
            <a:off x="4657050" y="3710701"/>
            <a:ext cx="1903617" cy="190102"/>
          </a:xfrm>
          <a:prstGeom prst="rect">
            <a:avLst/>
          </a:prstGeom>
        </p:spPr>
        <p:txBody>
          <a:bodyPr>
            <a:noAutofit/>
          </a:bodyPr>
          <a:lstStyle>
            <a:lvl1pPr marL="0" indent="0" algn="l"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ource Sans Pro" panose="020B0503030403020204" pitchFamily="34" charset="0"/>
                <a:ea typeface="Source Sans Pro" panose="020B0503030403020204" pitchFamily="34" charset="0"/>
                <a:cs typeface="+mn-cs"/>
              </a:defRPr>
            </a:lvl1pPr>
            <a:lvl2pPr marL="3429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3pPr>
            <a:lvl4pPr marL="10287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4pPr>
            <a:lvl5pPr marL="13716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s-ES" dirty="0"/>
              <a:t>Necesidad</a:t>
            </a:r>
          </a:p>
        </p:txBody>
      </p:sp>
      <p:sp>
        <p:nvSpPr>
          <p:cNvPr id="97" name="Marcador de posición de texto 17">
            <a:extLst>
              <a:ext uri="{FF2B5EF4-FFF2-40B4-BE49-F238E27FC236}">
                <a16:creationId xmlns:a16="http://schemas.microsoft.com/office/drawing/2014/main" id="{EC57804D-F344-884E-B6ED-E43C2E7C6F35}"/>
              </a:ext>
            </a:extLst>
          </p:cNvPr>
          <p:cNvSpPr txBox="1">
            <a:spLocks/>
          </p:cNvSpPr>
          <p:nvPr/>
        </p:nvSpPr>
        <p:spPr>
          <a:xfrm>
            <a:off x="4657238" y="6770751"/>
            <a:ext cx="2131705" cy="176341"/>
          </a:xfrm>
          <a:prstGeom prst="rect">
            <a:avLst/>
          </a:prstGeom>
        </p:spPr>
        <p:txBody>
          <a:bodyPr>
            <a:noAutofit/>
          </a:bodyPr>
          <a:lstStyle>
            <a:lvl1pPr marL="0" indent="0" algn="l"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ource Sans Pro" panose="020B0503030403020204" pitchFamily="34" charset="0"/>
                <a:ea typeface="Source Sans Pro" panose="020B0503030403020204" pitchFamily="34" charset="0"/>
                <a:cs typeface="+mn-cs"/>
              </a:defRPr>
            </a:lvl1pPr>
            <a:lvl2pPr marL="3429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3pPr>
            <a:lvl4pPr marL="10287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4pPr>
            <a:lvl5pPr marL="13716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nSpc>
                <a:spcPct val="100000"/>
              </a:lnSpc>
              <a:spcBef>
                <a:spcPts val="0"/>
              </a:spcBef>
            </a:pPr>
            <a:endParaRPr lang="es-ES" sz="1100" b="0" dirty="0"/>
          </a:p>
        </p:txBody>
      </p:sp>
      <p:sp>
        <p:nvSpPr>
          <p:cNvPr id="52" name="Marcador de posición de texto 17">
            <a:extLst>
              <a:ext uri="{FF2B5EF4-FFF2-40B4-BE49-F238E27FC236}">
                <a16:creationId xmlns:a16="http://schemas.microsoft.com/office/drawing/2014/main" id="{224F496E-DD7A-4139-AAB7-25D2F1CC33D5}"/>
              </a:ext>
            </a:extLst>
          </p:cNvPr>
          <p:cNvSpPr txBox="1">
            <a:spLocks/>
          </p:cNvSpPr>
          <p:nvPr/>
        </p:nvSpPr>
        <p:spPr>
          <a:xfrm>
            <a:off x="4755118" y="3925428"/>
            <a:ext cx="2035196" cy="687815"/>
          </a:xfrm>
          <a:prstGeom prst="rect">
            <a:avLst/>
          </a:prstGeom>
        </p:spPr>
        <p:txBody>
          <a:bodyPr>
            <a:noAutofit/>
          </a:bodyPr>
          <a:lstStyle>
            <a:lvl1pPr marL="0" indent="0" algn="l"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ource Sans Pro" panose="020B0503030403020204" pitchFamily="34" charset="0"/>
                <a:ea typeface="Source Sans Pro" panose="020B0503030403020204" pitchFamily="34" charset="0"/>
                <a:cs typeface="+mn-cs"/>
              </a:defRPr>
            </a:lvl1pPr>
            <a:lvl2pPr marL="3429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3pPr>
            <a:lvl4pPr marL="10287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4pPr>
            <a:lvl5pPr marL="13716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r>
              <a:rPr lang="es-ES" sz="1100" b="0" dirty="0"/>
              <a:t>Purificación y desinfección de agua en lugares sin acceso a energía eléctrica</a:t>
            </a:r>
          </a:p>
        </p:txBody>
      </p:sp>
      <p:sp>
        <p:nvSpPr>
          <p:cNvPr id="53" name="Marcador de posición de texto 17">
            <a:extLst>
              <a:ext uri="{FF2B5EF4-FFF2-40B4-BE49-F238E27FC236}">
                <a16:creationId xmlns:a16="http://schemas.microsoft.com/office/drawing/2014/main" id="{224F496E-DD7A-4139-AAB7-25D2F1CC33D5}"/>
              </a:ext>
            </a:extLst>
          </p:cNvPr>
          <p:cNvSpPr txBox="1">
            <a:spLocks/>
          </p:cNvSpPr>
          <p:nvPr/>
        </p:nvSpPr>
        <p:spPr>
          <a:xfrm>
            <a:off x="4668314" y="8285231"/>
            <a:ext cx="1751462" cy="594960"/>
          </a:xfrm>
          <a:prstGeom prst="rect">
            <a:avLst/>
          </a:prstGeom>
        </p:spPr>
        <p:txBody>
          <a:bodyPr>
            <a:noAutofit/>
          </a:bodyPr>
          <a:lstStyle>
            <a:lvl1pPr marL="0" indent="0" algn="l"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ource Sans Pro" panose="020B0503030403020204" pitchFamily="34" charset="0"/>
                <a:ea typeface="Source Sans Pro" panose="020B0503030403020204" pitchFamily="34" charset="0"/>
                <a:cs typeface="+mn-cs"/>
              </a:defRPr>
            </a:lvl1pPr>
            <a:lvl2pPr marL="3429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3pPr>
            <a:lvl4pPr marL="10287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4pPr>
            <a:lvl5pPr marL="13716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r>
              <a:rPr lang="es-ES" sz="1100" b="0" dirty="0"/>
              <a:t>Socio para validación en entorno operacional / licenciamiento</a:t>
            </a:r>
          </a:p>
        </p:txBody>
      </p:sp>
      <p:sp>
        <p:nvSpPr>
          <p:cNvPr id="5" name="Rectangle 4"/>
          <p:cNvSpPr>
            <a:spLocks noChangeArrowheads="1"/>
          </p:cNvSpPr>
          <p:nvPr/>
        </p:nvSpPr>
        <p:spPr bwMode="auto">
          <a:xfrm>
            <a:off x="0" y="901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CL" sz="1800" b="0" i="0" u="none" strike="noStrike" cap="none" normalizeH="0" baseline="0" dirty="0">
              <a:ln>
                <a:noFill/>
              </a:ln>
              <a:solidFill>
                <a:schemeClr val="tx1"/>
              </a:solidFill>
              <a:effectLst/>
              <a:latin typeface="Arial" panose="020B0604020202020204" pitchFamily="34" charset="0"/>
            </a:endParaRPr>
          </a:p>
        </p:txBody>
      </p:sp>
      <p:sp>
        <p:nvSpPr>
          <p:cNvPr id="116" name="Marcador de posición de texto 17">
            <a:extLst>
              <a:ext uri="{FF2B5EF4-FFF2-40B4-BE49-F238E27FC236}">
                <a16:creationId xmlns:a16="http://schemas.microsoft.com/office/drawing/2014/main" id="{74763A45-E5DF-46B4-B05A-1423C19C47FD}"/>
              </a:ext>
            </a:extLst>
          </p:cNvPr>
          <p:cNvSpPr txBox="1">
            <a:spLocks/>
          </p:cNvSpPr>
          <p:nvPr/>
        </p:nvSpPr>
        <p:spPr>
          <a:xfrm>
            <a:off x="4650661" y="9298389"/>
            <a:ext cx="1903617" cy="190102"/>
          </a:xfrm>
          <a:prstGeom prst="rect">
            <a:avLst/>
          </a:prstGeom>
        </p:spPr>
        <p:txBody>
          <a:bodyPr>
            <a:noAutofit/>
          </a:bodyPr>
          <a:lstStyle>
            <a:lvl1pPr marL="0" indent="0" algn="l"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ource Sans Pro" panose="020B0503030403020204" pitchFamily="34" charset="0"/>
                <a:ea typeface="Source Sans Pro" panose="020B0503030403020204" pitchFamily="34" charset="0"/>
                <a:cs typeface="+mn-cs"/>
              </a:defRPr>
            </a:lvl1pPr>
            <a:lvl2pPr marL="3429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3pPr>
            <a:lvl4pPr marL="10287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4pPr>
            <a:lvl5pPr marL="13716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s-ES" dirty="0"/>
              <a:t>Contacto</a:t>
            </a:r>
          </a:p>
        </p:txBody>
      </p:sp>
      <p:sp>
        <p:nvSpPr>
          <p:cNvPr id="117" name="Marcador de posición de texto 17">
            <a:extLst>
              <a:ext uri="{FF2B5EF4-FFF2-40B4-BE49-F238E27FC236}">
                <a16:creationId xmlns:a16="http://schemas.microsoft.com/office/drawing/2014/main" id="{8CD1B255-679C-4AEB-ADB8-3D6AB454A51F}"/>
              </a:ext>
            </a:extLst>
          </p:cNvPr>
          <p:cNvSpPr txBox="1">
            <a:spLocks/>
          </p:cNvSpPr>
          <p:nvPr/>
        </p:nvSpPr>
        <p:spPr>
          <a:xfrm>
            <a:off x="4758945" y="9469695"/>
            <a:ext cx="2131705" cy="362283"/>
          </a:xfrm>
          <a:prstGeom prst="rect">
            <a:avLst/>
          </a:prstGeom>
        </p:spPr>
        <p:txBody>
          <a:bodyPr>
            <a:noAutofit/>
          </a:bodyPr>
          <a:lstStyle>
            <a:lvl1pPr marL="0" indent="0" algn="l"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ource Sans Pro" panose="020B0503030403020204" pitchFamily="34" charset="0"/>
                <a:ea typeface="Source Sans Pro" panose="020B0503030403020204" pitchFamily="34" charset="0"/>
                <a:cs typeface="+mn-cs"/>
              </a:defRPr>
            </a:lvl1pPr>
            <a:lvl2pPr marL="3429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3pPr>
            <a:lvl4pPr marL="10287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4pPr>
            <a:lvl5pPr marL="13716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nSpc>
                <a:spcPct val="150000"/>
              </a:lnSpc>
              <a:spcBef>
                <a:spcPts val="0"/>
              </a:spcBef>
            </a:pPr>
            <a:r>
              <a:rPr lang="es-ES" sz="1100" b="0" dirty="0"/>
              <a:t>innovacion@uautonoma.cl</a:t>
            </a:r>
          </a:p>
        </p:txBody>
      </p:sp>
      <p:sp>
        <p:nvSpPr>
          <p:cNvPr id="19" name="Marcador de posición de texto 17">
            <a:extLst>
              <a:ext uri="{FF2B5EF4-FFF2-40B4-BE49-F238E27FC236}">
                <a16:creationId xmlns:a16="http://schemas.microsoft.com/office/drawing/2014/main" id="{2FBBFB25-8972-9F49-6F0E-F95A73C229AF}"/>
              </a:ext>
            </a:extLst>
          </p:cNvPr>
          <p:cNvSpPr txBox="1">
            <a:spLocks/>
          </p:cNvSpPr>
          <p:nvPr/>
        </p:nvSpPr>
        <p:spPr>
          <a:xfrm>
            <a:off x="4657238" y="5758515"/>
            <a:ext cx="1903617" cy="190102"/>
          </a:xfrm>
          <a:prstGeom prst="rect">
            <a:avLst/>
          </a:prstGeom>
        </p:spPr>
        <p:txBody>
          <a:bodyPr>
            <a:noAutofit/>
          </a:bodyPr>
          <a:lstStyle>
            <a:lvl1pPr marL="0" indent="0" algn="l"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ource Sans Pro" panose="020B0503030403020204" pitchFamily="34" charset="0"/>
                <a:ea typeface="Source Sans Pro" panose="020B0503030403020204" pitchFamily="34" charset="0"/>
                <a:cs typeface="+mn-cs"/>
              </a:defRPr>
            </a:lvl1pPr>
            <a:lvl2pPr marL="3429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3pPr>
            <a:lvl4pPr marL="10287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4pPr>
            <a:lvl5pPr marL="13716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s-ES" dirty="0"/>
              <a:t>Nivel de  madurez tecnológica </a:t>
            </a:r>
          </a:p>
        </p:txBody>
      </p:sp>
      <p:sp>
        <p:nvSpPr>
          <p:cNvPr id="20" name="Marcador de posición de texto 17">
            <a:extLst>
              <a:ext uri="{FF2B5EF4-FFF2-40B4-BE49-F238E27FC236}">
                <a16:creationId xmlns:a16="http://schemas.microsoft.com/office/drawing/2014/main" id="{AA899EF1-CEFC-44E7-D362-7CD5D813C813}"/>
              </a:ext>
            </a:extLst>
          </p:cNvPr>
          <p:cNvSpPr txBox="1">
            <a:spLocks/>
          </p:cNvSpPr>
          <p:nvPr/>
        </p:nvSpPr>
        <p:spPr>
          <a:xfrm>
            <a:off x="4706863" y="6181034"/>
            <a:ext cx="2131705" cy="619025"/>
          </a:xfrm>
          <a:prstGeom prst="rect">
            <a:avLst/>
          </a:prstGeom>
        </p:spPr>
        <p:txBody>
          <a:bodyPr>
            <a:noAutofit/>
          </a:bodyPr>
          <a:lstStyle>
            <a:lvl1pPr marL="0" indent="0" algn="l"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ource Sans Pro" panose="020B0503030403020204" pitchFamily="34" charset="0"/>
                <a:ea typeface="Source Sans Pro" panose="020B0503030403020204" pitchFamily="34" charset="0"/>
                <a:cs typeface="+mn-cs"/>
              </a:defRPr>
            </a:lvl1pPr>
            <a:lvl2pPr marL="3429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3pPr>
            <a:lvl4pPr marL="10287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4pPr>
            <a:lvl5pPr marL="13716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nSpc>
                <a:spcPct val="100000"/>
              </a:lnSpc>
              <a:spcBef>
                <a:spcPts val="0"/>
              </a:spcBef>
            </a:pPr>
            <a:r>
              <a:rPr lang="es-ES" sz="1100" b="0" dirty="0"/>
              <a:t> TRL5 – Tecnología validada en un entorno relevante</a:t>
            </a:r>
          </a:p>
        </p:txBody>
      </p:sp>
      <p:sp>
        <p:nvSpPr>
          <p:cNvPr id="36" name="Marcador de posición de texto 17">
            <a:extLst>
              <a:ext uri="{FF2B5EF4-FFF2-40B4-BE49-F238E27FC236}">
                <a16:creationId xmlns:a16="http://schemas.microsoft.com/office/drawing/2014/main" id="{40F8C9FC-4EA9-B982-4A60-2B28A20D3979}"/>
              </a:ext>
            </a:extLst>
          </p:cNvPr>
          <p:cNvSpPr txBox="1">
            <a:spLocks/>
          </p:cNvSpPr>
          <p:nvPr/>
        </p:nvSpPr>
        <p:spPr>
          <a:xfrm>
            <a:off x="4633927" y="7022057"/>
            <a:ext cx="1903617" cy="190102"/>
          </a:xfrm>
          <a:prstGeom prst="rect">
            <a:avLst/>
          </a:prstGeom>
        </p:spPr>
        <p:txBody>
          <a:bodyPr>
            <a:noAutofit/>
          </a:bodyPr>
          <a:lstStyle>
            <a:lvl1pPr marL="0" indent="0" algn="l"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ource Sans Pro" panose="020B0503030403020204" pitchFamily="34" charset="0"/>
                <a:ea typeface="Source Sans Pro" panose="020B0503030403020204" pitchFamily="34" charset="0"/>
                <a:cs typeface="+mn-cs"/>
              </a:defRPr>
            </a:lvl1pPr>
            <a:lvl2pPr marL="3429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3pPr>
            <a:lvl4pPr marL="10287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4pPr>
            <a:lvl5pPr marL="13716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s-ES" dirty="0"/>
              <a:t>Estado protección</a:t>
            </a:r>
          </a:p>
        </p:txBody>
      </p:sp>
      <p:sp>
        <p:nvSpPr>
          <p:cNvPr id="37" name="Marcador de posición de texto 17">
            <a:extLst>
              <a:ext uri="{FF2B5EF4-FFF2-40B4-BE49-F238E27FC236}">
                <a16:creationId xmlns:a16="http://schemas.microsoft.com/office/drawing/2014/main" id="{39F05475-5E9E-A21C-E8F3-2F87298F3065}"/>
              </a:ext>
            </a:extLst>
          </p:cNvPr>
          <p:cNvSpPr txBox="1">
            <a:spLocks/>
          </p:cNvSpPr>
          <p:nvPr/>
        </p:nvSpPr>
        <p:spPr>
          <a:xfrm>
            <a:off x="4742425" y="7282879"/>
            <a:ext cx="2131705" cy="619025"/>
          </a:xfrm>
          <a:prstGeom prst="rect">
            <a:avLst/>
          </a:prstGeom>
        </p:spPr>
        <p:txBody>
          <a:bodyPr>
            <a:noAutofit/>
          </a:bodyPr>
          <a:lstStyle>
            <a:lvl1pPr marL="0" indent="0" algn="l"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ource Sans Pro" panose="020B0503030403020204" pitchFamily="34" charset="0"/>
                <a:ea typeface="Source Sans Pro" panose="020B0503030403020204" pitchFamily="34" charset="0"/>
                <a:cs typeface="+mn-cs"/>
              </a:defRPr>
            </a:lvl1pPr>
            <a:lvl2pPr marL="3429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3pPr>
            <a:lvl4pPr marL="10287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4pPr>
            <a:lvl5pPr marL="13716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nSpc>
                <a:spcPct val="100000"/>
              </a:lnSpc>
              <a:spcBef>
                <a:spcPts val="0"/>
              </a:spcBef>
            </a:pPr>
            <a:r>
              <a:rPr lang="es-ES" sz="1100" b="0" dirty="0"/>
              <a:t>Patentes concedidas en Chile: </a:t>
            </a:r>
          </a:p>
          <a:p>
            <a:pPr>
              <a:lnSpc>
                <a:spcPct val="100000"/>
              </a:lnSpc>
              <a:spcBef>
                <a:spcPts val="0"/>
              </a:spcBef>
            </a:pPr>
            <a:r>
              <a:rPr lang="es-ES" sz="1100" b="0" dirty="0" err="1"/>
              <a:t>N°</a:t>
            </a:r>
            <a:r>
              <a:rPr lang="es-ES" sz="1100" b="0" dirty="0"/>
              <a:t> Registro: 58013</a:t>
            </a:r>
          </a:p>
          <a:p>
            <a:pPr>
              <a:lnSpc>
                <a:spcPct val="100000"/>
              </a:lnSpc>
              <a:spcBef>
                <a:spcPts val="0"/>
              </a:spcBef>
            </a:pPr>
            <a:r>
              <a:rPr lang="es-ES" sz="1100" b="0" dirty="0" err="1"/>
              <a:t>N°</a:t>
            </a:r>
            <a:r>
              <a:rPr lang="es-ES" sz="1100" b="0" dirty="0"/>
              <a:t> Registro: 63268</a:t>
            </a:r>
          </a:p>
          <a:p>
            <a:pPr>
              <a:lnSpc>
                <a:spcPct val="100000"/>
              </a:lnSpc>
              <a:spcBef>
                <a:spcPts val="0"/>
              </a:spcBef>
            </a:pPr>
            <a:endParaRPr lang="es-ES" sz="1100" b="0" dirty="0"/>
          </a:p>
        </p:txBody>
      </p:sp>
      <p:sp>
        <p:nvSpPr>
          <p:cNvPr id="3" name="Marcador de posición de imagen 2">
            <a:extLst>
              <a:ext uri="{FF2B5EF4-FFF2-40B4-BE49-F238E27FC236}">
                <a16:creationId xmlns:a16="http://schemas.microsoft.com/office/drawing/2014/main" id="{7A05B989-9078-1649-BE23-A23BDC09AD03}"/>
              </a:ext>
            </a:extLst>
          </p:cNvPr>
          <p:cNvSpPr>
            <a:spLocks noGrp="1"/>
          </p:cNvSpPr>
          <p:nvPr>
            <p:ph type="pic" sz="quarter" idx="13"/>
          </p:nvPr>
        </p:nvSpPr>
        <p:spPr/>
      </p:sp>
    </p:spTree>
    <p:extLst>
      <p:ext uri="{BB962C8B-B14F-4D97-AF65-F5344CB8AC3E}">
        <p14:creationId xmlns:p14="http://schemas.microsoft.com/office/powerpoint/2010/main" val="2849319541"/>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lantilla_Fichas_Tecnologicas_UAutonoma" id="{77250E46-246C-0E46-826D-3AA4E4AA75EB}" vid="{6D6AF52F-B96C-1748-81E0-9548143D6D70}"/>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Plantilla_Fichas_Tecnologicas_UAutonoma</Template>
  <TotalTime>4189</TotalTime>
  <Words>271</Words>
  <Application>Microsoft Office PowerPoint</Application>
  <PresentationFormat>A4 (210 x 297 mm)</PresentationFormat>
  <Paragraphs>16</Paragraphs>
  <Slides>1</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Calibri Light</vt:lpstr>
      <vt:lpstr>Source Sans Pro</vt:lpstr>
      <vt:lpstr>Tema de Office</vt:lpstr>
      <vt:lpstr>Sistema de purificación de aguas fotocatalítico</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Secuenciación y análisis de genomas de bacterias antárticas con potenciales biotecnológicos</dc:title>
  <dc:creator>catalina alarcon baeza</dc:creator>
  <cp:lastModifiedBy>Daniela Fuentes Contreras</cp:lastModifiedBy>
  <cp:revision>11</cp:revision>
  <dcterms:created xsi:type="dcterms:W3CDTF">2018-04-17T18:35:05Z</dcterms:created>
  <dcterms:modified xsi:type="dcterms:W3CDTF">2023-08-07T18:32:19Z</dcterms:modified>
</cp:coreProperties>
</file>