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6858000" cy="9906000" type="A4"/>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alina alarcon baeza" initials="cab" lastIdx="3" clrIdx="0">
    <p:extLst>
      <p:ext uri="{19B8F6BF-5375-455C-9EA6-DF929625EA0E}">
        <p15:presenceInfo xmlns:p15="http://schemas.microsoft.com/office/powerpoint/2012/main" userId="6d3c40839e533939" providerId="Windows Live"/>
      </p:ext>
    </p:extLst>
  </p:cmAuthor>
  <p:cmAuthor id="2" name="Marcelo Andrés Orellana Acuña" initials="MAOA" lastIdx="2" clrIdx="1">
    <p:extLst>
      <p:ext uri="{19B8F6BF-5375-455C-9EA6-DF929625EA0E}">
        <p15:presenceInfo xmlns:p15="http://schemas.microsoft.com/office/powerpoint/2012/main" userId="342faf4697cee91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935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5A7DB1-E482-41EF-A4F1-15F11DEA5295}" v="1" dt="2023-08-07T15:55:08.9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2"/>
  </p:normalViewPr>
  <p:slideViewPr>
    <p:cSldViewPr snapToGrid="0" snapToObjects="1">
      <p:cViewPr>
        <p:scale>
          <a:sx n="90" d="100"/>
          <a:sy n="90" d="100"/>
        </p:scale>
        <p:origin x="1404" y="-1146"/>
      </p:cViewPr>
      <p:guideLst/>
    </p:cSldViewPr>
  </p:slideViewPr>
  <p:notesTextViewPr>
    <p:cViewPr>
      <p:scale>
        <a:sx n="1" d="1"/>
        <a:sy n="1" d="1"/>
      </p:scale>
      <p:origin x="0" y="0"/>
    </p:cViewPr>
  </p:notesTextViewPr>
  <p:notesViewPr>
    <p:cSldViewPr snapToGrid="0" snapToObjects="1">
      <p:cViewPr varScale="1">
        <p:scale>
          <a:sx n="83" d="100"/>
          <a:sy n="83" d="100"/>
        </p:scale>
        <p:origin x="2224"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a Fuentes Contreras" userId="73c09f29-d025-405a-b603-4501ec27f423" providerId="ADAL" clId="{ABD117CC-6435-486D-9171-94BDD0592EC4}"/>
    <pc:docChg chg="undo redo custSel modSld">
      <pc:chgData name="Daniela Fuentes Contreras" userId="73c09f29-d025-405a-b603-4501ec27f423" providerId="ADAL" clId="{ABD117CC-6435-486D-9171-94BDD0592EC4}" dt="2023-08-07T14:55:44.749" v="506" actId="20577"/>
      <pc:docMkLst>
        <pc:docMk/>
      </pc:docMkLst>
      <pc:sldChg chg="modSp mod">
        <pc:chgData name="Daniela Fuentes Contreras" userId="73c09f29-d025-405a-b603-4501ec27f423" providerId="ADAL" clId="{ABD117CC-6435-486D-9171-94BDD0592EC4}" dt="2023-08-07T14:55:44.749" v="506" actId="20577"/>
        <pc:sldMkLst>
          <pc:docMk/>
          <pc:sldMk cId="2849319541" sldId="256"/>
        </pc:sldMkLst>
        <pc:spChg chg="mod">
          <ac:chgData name="Daniela Fuentes Contreras" userId="73c09f29-d025-405a-b603-4501ec27f423" providerId="ADAL" clId="{ABD117CC-6435-486D-9171-94BDD0592EC4}" dt="2023-08-07T14:44:12.789" v="381"/>
          <ac:spMkLst>
            <pc:docMk/>
            <pc:sldMk cId="2849319541" sldId="256"/>
            <ac:spMk id="37" creationId="{39F05475-5E9E-A21C-E8F3-2F87298F3065}"/>
          </ac:spMkLst>
        </pc:spChg>
        <pc:spChg chg="mod">
          <ac:chgData name="Daniela Fuentes Contreras" userId="73c09f29-d025-405a-b603-4501ec27f423" providerId="ADAL" clId="{ABD117CC-6435-486D-9171-94BDD0592EC4}" dt="2023-08-07T14:42:40.035" v="236" actId="20577"/>
          <ac:spMkLst>
            <pc:docMk/>
            <pc:sldMk cId="2849319541" sldId="256"/>
            <ac:spMk id="38" creationId="{A8BF91F4-2F9E-E04E-8D77-C5A00018F8E6}"/>
          </ac:spMkLst>
        </pc:spChg>
        <pc:spChg chg="mod">
          <ac:chgData name="Daniela Fuentes Contreras" userId="73c09f29-d025-405a-b603-4501ec27f423" providerId="ADAL" clId="{ABD117CC-6435-486D-9171-94BDD0592EC4}" dt="2023-08-07T14:55:44.749" v="506" actId="20577"/>
          <ac:spMkLst>
            <pc:docMk/>
            <pc:sldMk cId="2849319541" sldId="256"/>
            <ac:spMk id="51" creationId="{954833EA-4C99-AF43-8752-D27A68809E3C}"/>
          </ac:spMkLst>
        </pc:spChg>
        <pc:spChg chg="mod">
          <ac:chgData name="Daniela Fuentes Contreras" userId="73c09f29-d025-405a-b603-4501ec27f423" providerId="ADAL" clId="{ABD117CC-6435-486D-9171-94BDD0592EC4}" dt="2023-08-07T14:43:34.100" v="376" actId="20577"/>
          <ac:spMkLst>
            <pc:docMk/>
            <pc:sldMk cId="2849319541" sldId="256"/>
            <ac:spMk id="52" creationId="{224F496E-DD7A-4139-AAB7-25D2F1CC33D5}"/>
          </ac:spMkLst>
        </pc:spChg>
      </pc:sldChg>
    </pc:docChg>
  </pc:docChgLst>
  <pc:docChgLst>
    <pc:chgData name="Daniela Fuentes Contreras" userId="73c09f29-d025-405a-b603-4501ec27f423" providerId="ADAL" clId="{30284B5C-D01E-4A3A-8803-9F278E1AC3D3}"/>
    <pc:docChg chg="undo custSel modSld">
      <pc:chgData name="Daniela Fuentes Contreras" userId="73c09f29-d025-405a-b603-4501ec27f423" providerId="ADAL" clId="{30284B5C-D01E-4A3A-8803-9F278E1AC3D3}" dt="2023-08-07T15:33:14.932" v="147" actId="20577"/>
      <pc:docMkLst>
        <pc:docMk/>
      </pc:docMkLst>
      <pc:sldChg chg="modSp mod">
        <pc:chgData name="Daniela Fuentes Contreras" userId="73c09f29-d025-405a-b603-4501ec27f423" providerId="ADAL" clId="{30284B5C-D01E-4A3A-8803-9F278E1AC3D3}" dt="2023-08-07T15:33:14.932" v="147" actId="20577"/>
        <pc:sldMkLst>
          <pc:docMk/>
          <pc:sldMk cId="2849319541" sldId="256"/>
        </pc:sldMkLst>
        <pc:spChg chg="mod">
          <ac:chgData name="Daniela Fuentes Contreras" userId="73c09f29-d025-405a-b603-4501ec27f423" providerId="ADAL" clId="{30284B5C-D01E-4A3A-8803-9F278E1AC3D3}" dt="2023-08-07T15:33:14.932" v="147" actId="20577"/>
          <ac:spMkLst>
            <pc:docMk/>
            <pc:sldMk cId="2849319541" sldId="256"/>
            <ac:spMk id="38" creationId="{A8BF91F4-2F9E-E04E-8D77-C5A00018F8E6}"/>
          </ac:spMkLst>
        </pc:spChg>
      </pc:sldChg>
    </pc:docChg>
  </pc:docChgLst>
  <pc:docChgLst>
    <pc:chgData name="Daniela Fuentes Contreras" userId="73c09f29-d025-405a-b603-4501ec27f423" providerId="ADAL" clId="{A73A36FD-2D71-49FA-9B62-148E0C25FFCC}"/>
    <pc:docChg chg="undo custSel modSld">
      <pc:chgData name="Daniela Fuentes Contreras" userId="73c09f29-d025-405a-b603-4501ec27f423" providerId="ADAL" clId="{A73A36FD-2D71-49FA-9B62-148E0C25FFCC}" dt="2023-08-07T14:35:36.127" v="752" actId="1076"/>
      <pc:docMkLst>
        <pc:docMk/>
      </pc:docMkLst>
      <pc:sldChg chg="modSp mod">
        <pc:chgData name="Daniela Fuentes Contreras" userId="73c09f29-d025-405a-b603-4501ec27f423" providerId="ADAL" clId="{A73A36FD-2D71-49FA-9B62-148E0C25FFCC}" dt="2023-08-07T14:35:36.127" v="752" actId="1076"/>
        <pc:sldMkLst>
          <pc:docMk/>
          <pc:sldMk cId="2849319541" sldId="256"/>
        </pc:sldMkLst>
        <pc:spChg chg="mod">
          <ac:chgData name="Daniela Fuentes Contreras" userId="73c09f29-d025-405a-b603-4501ec27f423" providerId="ADAL" clId="{A73A36FD-2D71-49FA-9B62-148E0C25FFCC}" dt="2023-08-07T14:35:36.127" v="752" actId="1076"/>
          <ac:spMkLst>
            <pc:docMk/>
            <pc:sldMk cId="2849319541" sldId="256"/>
            <ac:spMk id="19" creationId="{2FBBFB25-8972-9F49-6F0E-F95A73C229AF}"/>
          </ac:spMkLst>
        </pc:spChg>
        <pc:spChg chg="mod">
          <ac:chgData name="Daniela Fuentes Contreras" userId="73c09f29-d025-405a-b603-4501ec27f423" providerId="ADAL" clId="{A73A36FD-2D71-49FA-9B62-148E0C25FFCC}" dt="2023-08-07T14:35:36.127" v="752" actId="1076"/>
          <ac:spMkLst>
            <pc:docMk/>
            <pc:sldMk cId="2849319541" sldId="256"/>
            <ac:spMk id="20" creationId="{AA899EF1-CEFC-44E7-D362-7CD5D813C813}"/>
          </ac:spMkLst>
        </pc:spChg>
        <pc:spChg chg="mod">
          <ac:chgData name="Daniela Fuentes Contreras" userId="73c09f29-d025-405a-b603-4501ec27f423" providerId="ADAL" clId="{A73A36FD-2D71-49FA-9B62-148E0C25FFCC}" dt="2023-08-07T14:35:31.029" v="750" actId="1076"/>
          <ac:spMkLst>
            <pc:docMk/>
            <pc:sldMk cId="2849319541" sldId="256"/>
            <ac:spMk id="36" creationId="{40F8C9FC-4EA9-B982-4A60-2B28A20D3979}"/>
          </ac:spMkLst>
        </pc:spChg>
        <pc:spChg chg="mod">
          <ac:chgData name="Daniela Fuentes Contreras" userId="73c09f29-d025-405a-b603-4501ec27f423" providerId="ADAL" clId="{A73A36FD-2D71-49FA-9B62-148E0C25FFCC}" dt="2023-08-07T14:35:31.029" v="750" actId="1076"/>
          <ac:spMkLst>
            <pc:docMk/>
            <pc:sldMk cId="2849319541" sldId="256"/>
            <ac:spMk id="37" creationId="{39F05475-5E9E-A21C-E8F3-2F87298F3065}"/>
          </ac:spMkLst>
        </pc:spChg>
        <pc:spChg chg="mod">
          <ac:chgData name="Daniela Fuentes Contreras" userId="73c09f29-d025-405a-b603-4501ec27f423" providerId="ADAL" clId="{A73A36FD-2D71-49FA-9B62-148E0C25FFCC}" dt="2023-08-07T14:32:43.300" v="532" actId="14100"/>
          <ac:spMkLst>
            <pc:docMk/>
            <pc:sldMk cId="2849319541" sldId="256"/>
            <ac:spMk id="38" creationId="{A8BF91F4-2F9E-E04E-8D77-C5A00018F8E6}"/>
          </ac:spMkLst>
        </pc:spChg>
        <pc:spChg chg="mod">
          <ac:chgData name="Daniela Fuentes Contreras" userId="73c09f29-d025-405a-b603-4501ec27f423" providerId="ADAL" clId="{A73A36FD-2D71-49FA-9B62-148E0C25FFCC}" dt="2023-08-07T14:15:42.412" v="96" actId="14100"/>
          <ac:spMkLst>
            <pc:docMk/>
            <pc:sldMk cId="2849319541" sldId="256"/>
            <ac:spMk id="51" creationId="{954833EA-4C99-AF43-8752-D27A68809E3C}"/>
          </ac:spMkLst>
        </pc:spChg>
        <pc:spChg chg="mod">
          <ac:chgData name="Daniela Fuentes Contreras" userId="73c09f29-d025-405a-b603-4501ec27f423" providerId="ADAL" clId="{A73A36FD-2D71-49FA-9B62-148E0C25FFCC}" dt="2023-08-07T14:33:07.314" v="620" actId="20577"/>
          <ac:spMkLst>
            <pc:docMk/>
            <pc:sldMk cId="2849319541" sldId="256"/>
            <ac:spMk id="52" creationId="{224F496E-DD7A-4139-AAB7-25D2F1CC33D5}"/>
          </ac:spMkLst>
        </pc:spChg>
        <pc:spChg chg="mod">
          <ac:chgData name="Daniela Fuentes Contreras" userId="73c09f29-d025-405a-b603-4501ec27f423" providerId="ADAL" clId="{A73A36FD-2D71-49FA-9B62-148E0C25FFCC}" dt="2023-08-07T14:35:25.382" v="749" actId="20577"/>
          <ac:spMkLst>
            <pc:docMk/>
            <pc:sldMk cId="2849319541" sldId="256"/>
            <ac:spMk id="53" creationId="{224F496E-DD7A-4139-AAB7-25D2F1CC33D5}"/>
          </ac:spMkLst>
        </pc:spChg>
      </pc:sldChg>
    </pc:docChg>
  </pc:docChgLst>
  <pc:docChgLst>
    <pc:chgData name="Daniela Fuentes Contreras" userId="73c09f29-d025-405a-b603-4501ec27f423" providerId="ADAL" clId="{7B64A413-0BB3-4CEB-8A22-BD85EDC7C0D8}"/>
    <pc:docChg chg="undo custSel modSld">
      <pc:chgData name="Daniela Fuentes Contreras" userId="73c09f29-d025-405a-b603-4501ec27f423" providerId="ADAL" clId="{7B64A413-0BB3-4CEB-8A22-BD85EDC7C0D8}" dt="2023-08-07T15:06:17.624" v="336" actId="20577"/>
      <pc:docMkLst>
        <pc:docMk/>
      </pc:docMkLst>
      <pc:sldChg chg="modSp mod">
        <pc:chgData name="Daniela Fuentes Contreras" userId="73c09f29-d025-405a-b603-4501ec27f423" providerId="ADAL" clId="{7B64A413-0BB3-4CEB-8A22-BD85EDC7C0D8}" dt="2023-08-07T15:06:17.624" v="336" actId="20577"/>
        <pc:sldMkLst>
          <pc:docMk/>
          <pc:sldMk cId="2849319541" sldId="256"/>
        </pc:sldMkLst>
        <pc:spChg chg="mod">
          <ac:chgData name="Daniela Fuentes Contreras" userId="73c09f29-d025-405a-b603-4501ec27f423" providerId="ADAL" clId="{7B64A413-0BB3-4CEB-8A22-BD85EDC7C0D8}" dt="2023-08-07T15:05:23.890" v="242" actId="1076"/>
          <ac:spMkLst>
            <pc:docMk/>
            <pc:sldMk cId="2849319541" sldId="256"/>
            <ac:spMk id="20" creationId="{AA899EF1-CEFC-44E7-D362-7CD5D813C813}"/>
          </ac:spMkLst>
        </pc:spChg>
        <pc:spChg chg="mod">
          <ac:chgData name="Daniela Fuentes Contreras" userId="73c09f29-d025-405a-b603-4501ec27f423" providerId="ADAL" clId="{7B64A413-0BB3-4CEB-8A22-BD85EDC7C0D8}" dt="2023-08-07T15:05:08.620" v="227" actId="20577"/>
          <ac:spMkLst>
            <pc:docMk/>
            <pc:sldMk cId="2849319541" sldId="256"/>
            <ac:spMk id="37" creationId="{39F05475-5E9E-A21C-E8F3-2F87298F3065}"/>
          </ac:spMkLst>
        </pc:spChg>
        <pc:spChg chg="mod">
          <ac:chgData name="Daniela Fuentes Contreras" userId="73c09f29-d025-405a-b603-4501ec27f423" providerId="ADAL" clId="{7B64A413-0BB3-4CEB-8A22-BD85EDC7C0D8}" dt="2023-08-07T15:02:41.462" v="6" actId="6549"/>
          <ac:spMkLst>
            <pc:docMk/>
            <pc:sldMk cId="2849319541" sldId="256"/>
            <ac:spMk id="38" creationId="{A8BF91F4-2F9E-E04E-8D77-C5A00018F8E6}"/>
          </ac:spMkLst>
        </pc:spChg>
        <pc:spChg chg="mod">
          <ac:chgData name="Daniela Fuentes Contreras" userId="73c09f29-d025-405a-b603-4501ec27f423" providerId="ADAL" clId="{7B64A413-0BB3-4CEB-8A22-BD85EDC7C0D8}" dt="2023-08-07T15:03:23.048" v="103" actId="20577"/>
          <ac:spMkLst>
            <pc:docMk/>
            <pc:sldMk cId="2849319541" sldId="256"/>
            <ac:spMk id="52" creationId="{224F496E-DD7A-4139-AAB7-25D2F1CC33D5}"/>
          </ac:spMkLst>
        </pc:spChg>
        <pc:spChg chg="mod">
          <ac:chgData name="Daniela Fuentes Contreras" userId="73c09f29-d025-405a-b603-4501ec27f423" providerId="ADAL" clId="{7B64A413-0BB3-4CEB-8A22-BD85EDC7C0D8}" dt="2023-08-07T15:06:17.624" v="336" actId="20577"/>
          <ac:spMkLst>
            <pc:docMk/>
            <pc:sldMk cId="2849319541" sldId="256"/>
            <ac:spMk id="53" creationId="{224F496E-DD7A-4139-AAB7-25D2F1CC33D5}"/>
          </ac:spMkLst>
        </pc:spChg>
      </pc:sldChg>
    </pc:docChg>
  </pc:docChgLst>
  <pc:docChgLst>
    <pc:chgData name="Daniela Fuentes Contreras" userId="73c09f29-d025-405a-b603-4501ec27f423" providerId="ADAL" clId="{335A7DB1-E482-41EF-A4F1-15F11DEA5295}"/>
    <pc:docChg chg="undo custSel modSld">
      <pc:chgData name="Daniela Fuentes Contreras" userId="73c09f29-d025-405a-b603-4501ec27f423" providerId="ADAL" clId="{335A7DB1-E482-41EF-A4F1-15F11DEA5295}" dt="2023-08-07T18:34:16.885" v="2390" actId="20577"/>
      <pc:docMkLst>
        <pc:docMk/>
      </pc:docMkLst>
      <pc:sldChg chg="modSp mod">
        <pc:chgData name="Daniela Fuentes Contreras" userId="73c09f29-d025-405a-b603-4501ec27f423" providerId="ADAL" clId="{335A7DB1-E482-41EF-A4F1-15F11DEA5295}" dt="2023-08-07T18:34:16.885" v="2390" actId="20577"/>
        <pc:sldMkLst>
          <pc:docMk/>
          <pc:sldMk cId="2849319541" sldId="256"/>
        </pc:sldMkLst>
        <pc:spChg chg="mod">
          <ac:chgData name="Daniela Fuentes Contreras" userId="73c09f29-d025-405a-b603-4501ec27f423" providerId="ADAL" clId="{335A7DB1-E482-41EF-A4F1-15F11DEA5295}" dt="2023-08-07T16:01:57.669" v="562" actId="20577"/>
          <ac:spMkLst>
            <pc:docMk/>
            <pc:sldMk cId="2849319541" sldId="256"/>
            <ac:spMk id="20" creationId="{AA899EF1-CEFC-44E7-D362-7CD5D813C813}"/>
          </ac:spMkLst>
        </pc:spChg>
        <pc:spChg chg="mod">
          <ac:chgData name="Daniela Fuentes Contreras" userId="73c09f29-d025-405a-b603-4501ec27f423" providerId="ADAL" clId="{335A7DB1-E482-41EF-A4F1-15F11DEA5295}" dt="2023-08-07T16:02:03.997" v="576" actId="20577"/>
          <ac:spMkLst>
            <pc:docMk/>
            <pc:sldMk cId="2849319541" sldId="256"/>
            <ac:spMk id="37" creationId="{39F05475-5E9E-A21C-E8F3-2F87298F3065}"/>
          </ac:spMkLst>
        </pc:spChg>
        <pc:spChg chg="mod">
          <ac:chgData name="Daniela Fuentes Contreras" userId="73c09f29-d025-405a-b603-4501ec27f423" providerId="ADAL" clId="{335A7DB1-E482-41EF-A4F1-15F11DEA5295}" dt="2023-08-07T18:33:49.300" v="2344" actId="20577"/>
          <ac:spMkLst>
            <pc:docMk/>
            <pc:sldMk cId="2849319541" sldId="256"/>
            <ac:spMk id="38" creationId="{A8BF91F4-2F9E-E04E-8D77-C5A00018F8E6}"/>
          </ac:spMkLst>
        </pc:spChg>
        <pc:spChg chg="mod">
          <ac:chgData name="Daniela Fuentes Contreras" userId="73c09f29-d025-405a-b603-4501ec27f423" providerId="ADAL" clId="{335A7DB1-E482-41EF-A4F1-15F11DEA5295}" dt="2023-08-07T16:06:43.533" v="682" actId="20577"/>
          <ac:spMkLst>
            <pc:docMk/>
            <pc:sldMk cId="2849319541" sldId="256"/>
            <ac:spMk id="51" creationId="{954833EA-4C99-AF43-8752-D27A68809E3C}"/>
          </ac:spMkLst>
        </pc:spChg>
        <pc:spChg chg="mod">
          <ac:chgData name="Daniela Fuentes Contreras" userId="73c09f29-d025-405a-b603-4501ec27f423" providerId="ADAL" clId="{335A7DB1-E482-41EF-A4F1-15F11DEA5295}" dt="2023-08-07T18:34:16.885" v="2390" actId="20577"/>
          <ac:spMkLst>
            <pc:docMk/>
            <pc:sldMk cId="2849319541" sldId="256"/>
            <ac:spMk id="52" creationId="{224F496E-DD7A-4139-AAB7-25D2F1CC33D5}"/>
          </ac:spMkLst>
        </pc:spChg>
        <pc:spChg chg="mod">
          <ac:chgData name="Daniela Fuentes Contreras" userId="73c09f29-d025-405a-b603-4501ec27f423" providerId="ADAL" clId="{335A7DB1-E482-41EF-A4F1-15F11DEA5295}" dt="2023-08-07T16:02:12.750" v="589" actId="20577"/>
          <ac:spMkLst>
            <pc:docMk/>
            <pc:sldMk cId="2849319541" sldId="256"/>
            <ac:spMk id="53" creationId="{224F496E-DD7A-4139-AAB7-25D2F1CC33D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posición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70006B-0C38-9D46-AC0F-6F4B6020A2FA}" type="datetimeFigureOut">
              <a:rPr lang="es-ES" smtClean="0"/>
              <a:t>07/08/2023</a:t>
            </a:fld>
            <a:endParaRPr lang="es-ES"/>
          </a:p>
        </p:txBody>
      </p:sp>
      <p:sp>
        <p:nvSpPr>
          <p:cNvPr id="4" name="Marcador de posición de imagen de diapositiva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9DC386-6FE0-DD41-B9F9-C17F04FBCF50}" type="slidenum">
              <a:rPr lang="es-ES" smtClean="0"/>
              <a:t>‹Nº›</a:t>
            </a:fld>
            <a:endParaRPr lang="es-ES"/>
          </a:p>
        </p:txBody>
      </p:sp>
    </p:spTree>
    <p:extLst>
      <p:ext uri="{BB962C8B-B14F-4D97-AF65-F5344CB8AC3E}">
        <p14:creationId xmlns:p14="http://schemas.microsoft.com/office/powerpoint/2010/main" val="1454088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a:lstStyle/>
          <a:p>
            <a:endParaRPr lang="es-ES" dirty="0"/>
          </a:p>
        </p:txBody>
      </p:sp>
      <p:sp>
        <p:nvSpPr>
          <p:cNvPr id="4" name="Marcador de posición de número de diapositiva 3"/>
          <p:cNvSpPr>
            <a:spLocks noGrp="1"/>
          </p:cNvSpPr>
          <p:nvPr>
            <p:ph type="sldNum" sz="quarter" idx="10"/>
          </p:nvPr>
        </p:nvSpPr>
        <p:spPr/>
        <p:txBody>
          <a:bodyPr/>
          <a:lstStyle/>
          <a:p>
            <a:fld id="{B59DC386-6FE0-DD41-B9F9-C17F04FBCF50}" type="slidenum">
              <a:rPr lang="es-ES" smtClean="0"/>
              <a:t>1</a:t>
            </a:fld>
            <a:endParaRPr lang="es-ES"/>
          </a:p>
        </p:txBody>
      </p:sp>
    </p:spTree>
    <p:extLst>
      <p:ext uri="{BB962C8B-B14F-4D97-AF65-F5344CB8AC3E}">
        <p14:creationId xmlns:p14="http://schemas.microsoft.com/office/powerpoint/2010/main" val="1079888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9F1CA3DC-EEF4-9345-B33D-EC8D3C7C1709}"/>
              </a:ext>
            </a:extLst>
          </p:cNvPr>
          <p:cNvSpPr/>
          <p:nvPr userDrawn="1"/>
        </p:nvSpPr>
        <p:spPr>
          <a:xfrm>
            <a:off x="4586288" y="3541713"/>
            <a:ext cx="2271712" cy="636428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endParaRPr>
          </a:p>
        </p:txBody>
      </p:sp>
      <p:sp>
        <p:nvSpPr>
          <p:cNvPr id="8" name="Marcador de posición de imagen 7">
            <a:extLst>
              <a:ext uri="{FF2B5EF4-FFF2-40B4-BE49-F238E27FC236}">
                <a16:creationId xmlns:a16="http://schemas.microsoft.com/office/drawing/2014/main" id="{1888084A-048A-3E40-8FE3-003F8E8C3489}"/>
              </a:ext>
            </a:extLst>
          </p:cNvPr>
          <p:cNvSpPr>
            <a:spLocks noGrp="1"/>
          </p:cNvSpPr>
          <p:nvPr>
            <p:ph type="pic" sz="quarter" idx="13" hasCustomPrompt="1"/>
          </p:nvPr>
        </p:nvSpPr>
        <p:spPr>
          <a:xfrm>
            <a:off x="0" y="0"/>
            <a:ext cx="6858000" cy="3541713"/>
          </a:xfrm>
        </p:spPr>
        <p:txBody>
          <a:bodyPr/>
          <a:lstStyle>
            <a:lvl1pPr marL="0" indent="0">
              <a:buNone/>
              <a:defRPr/>
            </a:lvl1pPr>
          </a:lstStyle>
          <a:p>
            <a:r>
              <a:rPr lang="es-ES" dirty="0"/>
              <a:t>Imagen descriptiva de la tecnología</a:t>
            </a:r>
          </a:p>
        </p:txBody>
      </p:sp>
      <p:sp>
        <p:nvSpPr>
          <p:cNvPr id="2" name="Title 1"/>
          <p:cNvSpPr>
            <a:spLocks noGrp="1"/>
          </p:cNvSpPr>
          <p:nvPr>
            <p:ph type="ctrTitle" hasCustomPrompt="1"/>
          </p:nvPr>
        </p:nvSpPr>
        <p:spPr>
          <a:xfrm>
            <a:off x="92220" y="3748366"/>
            <a:ext cx="4427307" cy="1068486"/>
          </a:xfrm>
        </p:spPr>
        <p:txBody>
          <a:bodyPr anchor="b">
            <a:normAutofit/>
          </a:bodyPr>
          <a:lstStyle>
            <a:lvl1pPr algn="l">
              <a:defRPr sz="2500" b="1">
                <a:latin typeface="Source Sans Pro" panose="020B0503030403020204" pitchFamily="34" charset="0"/>
                <a:ea typeface="Source Sans Pro" panose="020B0503030403020204" pitchFamily="34" charset="0"/>
              </a:defRPr>
            </a:lvl1pPr>
          </a:lstStyle>
          <a:p>
            <a:r>
              <a:rPr lang="es-ES" dirty="0"/>
              <a:t>Introducir aquí la denominación de la tecnología</a:t>
            </a:r>
            <a:endParaRPr lang="en-US" dirty="0"/>
          </a:p>
        </p:txBody>
      </p:sp>
      <p:sp>
        <p:nvSpPr>
          <p:cNvPr id="14" name="Marcador de posición de texto 13">
            <a:extLst>
              <a:ext uri="{FF2B5EF4-FFF2-40B4-BE49-F238E27FC236}">
                <a16:creationId xmlns:a16="http://schemas.microsoft.com/office/drawing/2014/main" id="{A6730E61-162A-5F42-9E22-8FAC026A60E6}"/>
              </a:ext>
            </a:extLst>
          </p:cNvPr>
          <p:cNvSpPr>
            <a:spLocks noGrp="1"/>
          </p:cNvSpPr>
          <p:nvPr>
            <p:ph type="body" sz="quarter" idx="14" hasCustomPrompt="1"/>
          </p:nvPr>
        </p:nvSpPr>
        <p:spPr>
          <a:xfrm>
            <a:off x="92220" y="4873544"/>
            <a:ext cx="4427307" cy="2470232"/>
          </a:xfrm>
        </p:spPr>
        <p:txBody>
          <a:bodyPr>
            <a:normAutofit/>
          </a:bodyPr>
          <a:lstStyle>
            <a:lvl1pPr marL="0" indent="0">
              <a:buNone/>
              <a:defRPr sz="1200">
                <a:latin typeface="Source Sans Pro" panose="020B0503030403020204" pitchFamily="34" charset="0"/>
                <a:ea typeface="Source Sans Pro" panose="020B050303040302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s-ES" dirty="0"/>
              <a:t>Descripción de la tecnología</a:t>
            </a:r>
          </a:p>
        </p:txBody>
      </p:sp>
      <p:sp>
        <p:nvSpPr>
          <p:cNvPr id="15" name="Marcador de posición de imagen 7">
            <a:extLst>
              <a:ext uri="{FF2B5EF4-FFF2-40B4-BE49-F238E27FC236}">
                <a16:creationId xmlns:a16="http://schemas.microsoft.com/office/drawing/2014/main" id="{3B2E83EF-4CFA-F14B-BE62-1FFF6FABFDD3}"/>
              </a:ext>
            </a:extLst>
          </p:cNvPr>
          <p:cNvSpPr>
            <a:spLocks noGrp="1"/>
          </p:cNvSpPr>
          <p:nvPr>
            <p:ph type="pic" sz="quarter" idx="15" hasCustomPrompt="1"/>
          </p:nvPr>
        </p:nvSpPr>
        <p:spPr>
          <a:xfrm>
            <a:off x="92220" y="7635822"/>
            <a:ext cx="1080000" cy="1080000"/>
          </a:xfrm>
        </p:spPr>
        <p:txBody>
          <a:bodyPr/>
          <a:lstStyle>
            <a:lvl1pPr marL="0" indent="0">
              <a:buNone/>
              <a:defRPr/>
            </a:lvl1pPr>
          </a:lstStyle>
          <a:p>
            <a:r>
              <a:rPr lang="es-ES" dirty="0"/>
              <a:t>Fotografía de investigador/a</a:t>
            </a:r>
          </a:p>
        </p:txBody>
      </p:sp>
    </p:spTree>
    <p:extLst>
      <p:ext uri="{BB962C8B-B14F-4D97-AF65-F5344CB8AC3E}">
        <p14:creationId xmlns:p14="http://schemas.microsoft.com/office/powerpoint/2010/main" val="2910997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6CCEC3CD-D80A-3D42-95B1-A73A057DF6A6}"/>
              </a:ext>
            </a:extLst>
          </p:cNvPr>
          <p:cNvSpPr/>
          <p:nvPr userDrawn="1"/>
        </p:nvSpPr>
        <p:spPr>
          <a:xfrm>
            <a:off x="2028829" y="230617"/>
            <a:ext cx="4852018" cy="720000"/>
          </a:xfrm>
          <a:prstGeom prst="rect">
            <a:avLst/>
          </a:prstGeom>
          <a:solidFill>
            <a:srgbClr val="393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endParaRPr>
          </a:p>
        </p:txBody>
      </p:sp>
      <p:pic>
        <p:nvPicPr>
          <p:cNvPr id="7" name="Imagen 6" descr="Resultado de imagen para autonoma de chile">
            <a:extLst>
              <a:ext uri="{FF2B5EF4-FFF2-40B4-BE49-F238E27FC236}">
                <a16:creationId xmlns:a16="http://schemas.microsoft.com/office/drawing/2014/main" id="{EBD9A1C6-2CD2-C440-9A00-75FA786B848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931"/>
          <a:stretch/>
        </p:blipFill>
        <p:spPr bwMode="auto">
          <a:xfrm>
            <a:off x="92220" y="230617"/>
            <a:ext cx="1928512" cy="720000"/>
          </a:xfrm>
          <a:prstGeom prst="rect">
            <a:avLst/>
          </a:prstGeom>
          <a:noFill/>
          <a:ln>
            <a:noFill/>
          </a:ln>
        </p:spPr>
      </p:pic>
      <p:sp>
        <p:nvSpPr>
          <p:cNvPr id="56" name="Marcador de posición de texto 55">
            <a:extLst>
              <a:ext uri="{FF2B5EF4-FFF2-40B4-BE49-F238E27FC236}">
                <a16:creationId xmlns:a16="http://schemas.microsoft.com/office/drawing/2014/main" id="{CE149350-7F44-9345-995A-2C815C9B3AD4}"/>
              </a:ext>
            </a:extLst>
          </p:cNvPr>
          <p:cNvSpPr>
            <a:spLocks noGrp="1"/>
          </p:cNvSpPr>
          <p:nvPr>
            <p:ph type="body" sz="quarter" idx="10" hasCustomPrompt="1"/>
          </p:nvPr>
        </p:nvSpPr>
        <p:spPr>
          <a:xfrm>
            <a:off x="2040254" y="230617"/>
            <a:ext cx="4314825" cy="720000"/>
          </a:xfrm>
        </p:spPr>
        <p:txBody>
          <a:bodyPr anchor="ctr">
            <a:normAutofit/>
          </a:bodyPr>
          <a:lstStyle>
            <a:lvl1pPr marL="0" indent="0">
              <a:buNone/>
              <a:defRPr sz="1400" b="1">
                <a:solidFill>
                  <a:schemeClr val="bg1"/>
                </a:solidFill>
                <a:latin typeface="Source Sans Pro" panose="020B0503030403020204" pitchFamily="34" charset="0"/>
                <a:ea typeface="Source Sans Pro" panose="020B0503030403020204" pitchFamily="34" charset="0"/>
              </a:defRPr>
            </a:lvl1pPr>
          </a:lstStyle>
          <a:p>
            <a:pPr lvl="0"/>
            <a:r>
              <a:rPr lang="es-ES" dirty="0"/>
              <a:t>Introducir aquí la denominación de la tecnología</a:t>
            </a:r>
          </a:p>
        </p:txBody>
      </p:sp>
      <p:cxnSp>
        <p:nvCxnSpPr>
          <p:cNvPr id="58" name="Conector recto 57">
            <a:extLst>
              <a:ext uri="{FF2B5EF4-FFF2-40B4-BE49-F238E27FC236}">
                <a16:creationId xmlns:a16="http://schemas.microsoft.com/office/drawing/2014/main" id="{AF8334B6-8050-FB4E-A127-1D8AA900EC0D}"/>
              </a:ext>
            </a:extLst>
          </p:cNvPr>
          <p:cNvCxnSpPr/>
          <p:nvPr userDrawn="1"/>
        </p:nvCxnSpPr>
        <p:spPr>
          <a:xfrm>
            <a:off x="385761" y="950617"/>
            <a:ext cx="0" cy="772189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74" name="Grupo 73">
            <a:extLst>
              <a:ext uri="{FF2B5EF4-FFF2-40B4-BE49-F238E27FC236}">
                <a16:creationId xmlns:a16="http://schemas.microsoft.com/office/drawing/2014/main" id="{6B104E90-294C-8849-9A11-1E2F3C7C10F1}"/>
              </a:ext>
            </a:extLst>
          </p:cNvPr>
          <p:cNvGrpSpPr/>
          <p:nvPr userDrawn="1"/>
        </p:nvGrpSpPr>
        <p:grpSpPr>
          <a:xfrm>
            <a:off x="199553" y="8259203"/>
            <a:ext cx="6189333" cy="957970"/>
            <a:chOff x="199553" y="8259203"/>
            <a:chExt cx="6189333" cy="957970"/>
          </a:xfrm>
        </p:grpSpPr>
        <p:grpSp>
          <p:nvGrpSpPr>
            <p:cNvPr id="75" name="Grupo 74">
              <a:extLst>
                <a:ext uri="{FF2B5EF4-FFF2-40B4-BE49-F238E27FC236}">
                  <a16:creationId xmlns:a16="http://schemas.microsoft.com/office/drawing/2014/main" id="{44CD4075-0DD1-1E4C-A5B9-C8099E40237E}"/>
                </a:ext>
              </a:extLst>
            </p:cNvPr>
            <p:cNvGrpSpPr/>
            <p:nvPr/>
          </p:nvGrpSpPr>
          <p:grpSpPr>
            <a:xfrm>
              <a:off x="199553" y="8259203"/>
              <a:ext cx="6189333" cy="957970"/>
              <a:chOff x="199553" y="7700306"/>
              <a:chExt cx="6189333" cy="957970"/>
            </a:xfrm>
          </p:grpSpPr>
          <p:sp>
            <p:nvSpPr>
              <p:cNvPr id="81" name="Elipse 80">
                <a:extLst>
                  <a:ext uri="{FF2B5EF4-FFF2-40B4-BE49-F238E27FC236}">
                    <a16:creationId xmlns:a16="http://schemas.microsoft.com/office/drawing/2014/main" id="{54B33592-CC32-0C43-8686-6259C2E5F536}"/>
                  </a:ext>
                </a:extLst>
              </p:cNvPr>
              <p:cNvSpPr/>
              <p:nvPr/>
            </p:nvSpPr>
            <p:spPr>
              <a:xfrm>
                <a:off x="199553" y="7700306"/>
                <a:ext cx="484186" cy="4841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82" name="Shape 505">
                <a:extLst>
                  <a:ext uri="{FF2B5EF4-FFF2-40B4-BE49-F238E27FC236}">
                    <a16:creationId xmlns:a16="http://schemas.microsoft.com/office/drawing/2014/main" id="{2D9784A7-D8D5-DA49-A84C-E3F9FB516358}"/>
                  </a:ext>
                </a:extLst>
              </p:cNvPr>
              <p:cNvGrpSpPr/>
              <p:nvPr/>
            </p:nvGrpSpPr>
            <p:grpSpPr>
              <a:xfrm>
                <a:off x="207901" y="7745938"/>
                <a:ext cx="360000" cy="360000"/>
                <a:chOff x="2594050" y="1631825"/>
                <a:chExt cx="439625" cy="439625"/>
              </a:xfrm>
            </p:grpSpPr>
            <p:sp>
              <p:nvSpPr>
                <p:cNvPr id="85" name="Shape 506">
                  <a:extLst>
                    <a:ext uri="{FF2B5EF4-FFF2-40B4-BE49-F238E27FC236}">
                      <a16:creationId xmlns:a16="http://schemas.microsoft.com/office/drawing/2014/main" id="{AE1440F9-BADD-4043-9DD7-2CF2C4B1371D}"/>
                    </a:ext>
                  </a:extLst>
                </p:cNvPr>
                <p:cNvSpPr/>
                <p:nvPr/>
              </p:nvSpPr>
              <p:spPr>
                <a:xfrm>
                  <a:off x="2594050" y="1883300"/>
                  <a:ext cx="188175" cy="188150"/>
                </a:xfrm>
                <a:custGeom>
                  <a:avLst/>
                  <a:gdLst/>
                  <a:ahLst/>
                  <a:cxnLst/>
                  <a:rect l="0" t="0" r="0" b="0"/>
                  <a:pathLst>
                    <a:path w="7527" h="7526" fill="none" extrusionOk="0">
                      <a:moveTo>
                        <a:pt x="5992" y="0"/>
                      </a:moveTo>
                      <a:lnTo>
                        <a:pt x="537" y="6430"/>
                      </a:lnTo>
                      <a:lnTo>
                        <a:pt x="1" y="7526"/>
                      </a:lnTo>
                      <a:lnTo>
                        <a:pt x="1097" y="6990"/>
                      </a:lnTo>
                      <a:lnTo>
                        <a:pt x="7526" y="1534"/>
                      </a:lnTo>
                      <a:lnTo>
                        <a:pt x="5992" y="0"/>
                      </a:lnTo>
                      <a:close/>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6" name="Shape 507">
                  <a:extLst>
                    <a:ext uri="{FF2B5EF4-FFF2-40B4-BE49-F238E27FC236}">
                      <a16:creationId xmlns:a16="http://schemas.microsoft.com/office/drawing/2014/main" id="{239A1B44-C767-9645-879F-22983389BE5E}"/>
                    </a:ext>
                  </a:extLst>
                </p:cNvPr>
                <p:cNvSpPr/>
                <p:nvPr/>
              </p:nvSpPr>
              <p:spPr>
                <a:xfrm>
                  <a:off x="2857700" y="1631825"/>
                  <a:ext cx="175975" cy="176000"/>
                </a:xfrm>
                <a:custGeom>
                  <a:avLst/>
                  <a:gdLst/>
                  <a:ahLst/>
                  <a:cxnLst/>
                  <a:rect l="0" t="0" r="0" b="0"/>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7" name="Shape 508">
                  <a:extLst>
                    <a:ext uri="{FF2B5EF4-FFF2-40B4-BE49-F238E27FC236}">
                      <a16:creationId xmlns:a16="http://schemas.microsoft.com/office/drawing/2014/main" id="{3AE4CCC3-014D-7E49-B7E1-D0C8804D8F17}"/>
                    </a:ext>
                  </a:extLst>
                </p:cNvPr>
                <p:cNvSpPr/>
                <p:nvPr/>
              </p:nvSpPr>
              <p:spPr>
                <a:xfrm>
                  <a:off x="2662850" y="1699400"/>
                  <a:ext cx="303250" cy="303250"/>
                </a:xfrm>
                <a:custGeom>
                  <a:avLst/>
                  <a:gdLst/>
                  <a:ahLst/>
                  <a:cxnLst/>
                  <a:rect l="0" t="0" r="0" b="0"/>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8" name="Shape 509">
                  <a:extLst>
                    <a:ext uri="{FF2B5EF4-FFF2-40B4-BE49-F238E27FC236}">
                      <a16:creationId xmlns:a16="http://schemas.microsoft.com/office/drawing/2014/main" id="{41002877-F5E4-EC41-B83D-FE61B913D153}"/>
                    </a:ext>
                  </a:extLst>
                </p:cNvPr>
                <p:cNvSpPr/>
                <p:nvPr/>
              </p:nvSpPr>
              <p:spPr>
                <a:xfrm>
                  <a:off x="2801675" y="1740825"/>
                  <a:ext cx="49950" cy="49950"/>
                </a:xfrm>
                <a:custGeom>
                  <a:avLst/>
                  <a:gdLst/>
                  <a:ahLst/>
                  <a:cxnLst/>
                  <a:rect l="0" t="0" r="0" b="0"/>
                  <a:pathLst>
                    <a:path w="1998" h="1998" fill="none" extrusionOk="0">
                      <a:moveTo>
                        <a:pt x="1" y="1997"/>
                      </a:moveTo>
                      <a:lnTo>
                        <a:pt x="1998" y="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
            <p:nvSpPr>
              <p:cNvPr id="83" name="Título 50">
                <a:extLst>
                  <a:ext uri="{FF2B5EF4-FFF2-40B4-BE49-F238E27FC236}">
                    <a16:creationId xmlns:a16="http://schemas.microsoft.com/office/drawing/2014/main" id="{396EE708-FB81-2F42-AFB0-52DA0A2B2FFD}"/>
                  </a:ext>
                </a:extLst>
              </p:cNvPr>
              <p:cNvSpPr txBox="1">
                <a:spLocks/>
              </p:cNvSpPr>
              <p:nvPr/>
            </p:nvSpPr>
            <p:spPr>
              <a:xfrm>
                <a:off x="941780" y="7761739"/>
                <a:ext cx="1433079" cy="367178"/>
              </a:xfrm>
              <a:prstGeom prst="rect">
                <a:avLst/>
              </a:prstGeom>
            </p:spPr>
            <p:txBody>
              <a:bodyP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ES" sz="1400" b="1" dirty="0">
                    <a:solidFill>
                      <a:srgbClr val="393532"/>
                    </a:solidFill>
                    <a:latin typeface="Source Sans Pro" panose="020B0503030403020204" pitchFamily="34" charset="0"/>
                    <a:ea typeface="Source Sans Pro" panose="020B0503030403020204" pitchFamily="34" charset="0"/>
                  </a:rPr>
                  <a:t>Contacto</a:t>
                </a:r>
              </a:p>
            </p:txBody>
          </p:sp>
          <p:sp>
            <p:nvSpPr>
              <p:cNvPr id="84" name="Rectángulo 83">
                <a:extLst>
                  <a:ext uri="{FF2B5EF4-FFF2-40B4-BE49-F238E27FC236}">
                    <a16:creationId xmlns:a16="http://schemas.microsoft.com/office/drawing/2014/main" id="{BF825E06-F96D-AC40-9A58-0E093DE71366}"/>
                  </a:ext>
                </a:extLst>
              </p:cNvPr>
              <p:cNvSpPr/>
              <p:nvPr/>
            </p:nvSpPr>
            <p:spPr>
              <a:xfrm>
                <a:off x="3110607" y="7722827"/>
                <a:ext cx="3278279" cy="935449"/>
              </a:xfrm>
              <a:prstGeom prst="rect">
                <a:avLst/>
              </a:prstGeom>
            </p:spPr>
            <p:txBody>
              <a:bodyPr wrap="square">
                <a:spAutoFit/>
              </a:bodyPr>
              <a:lstStyle/>
              <a:p>
                <a:pPr lvl="0">
                  <a:lnSpc>
                    <a:spcPct val="150000"/>
                  </a:lnSpc>
                </a:pPr>
                <a:r>
                  <a:rPr lang="es-CL" sz="1200" b="1" dirty="0">
                    <a:solidFill>
                      <a:srgbClr val="393532"/>
                    </a:solidFill>
                    <a:latin typeface="Source Sans Pro" panose="020B0503030403020204" pitchFamily="34" charset="0"/>
                    <a:ea typeface="Source Sans Pro" panose="020B0503030403020204" pitchFamily="34" charset="0"/>
                  </a:rPr>
                  <a:t>Unidad de Innovaci</a:t>
                </a:r>
                <a:r>
                  <a:rPr lang="es-ES" sz="1200" b="1" dirty="0" err="1">
                    <a:solidFill>
                      <a:srgbClr val="393532"/>
                    </a:solidFill>
                    <a:latin typeface="Source Sans Pro" panose="020B0503030403020204" pitchFamily="34" charset="0"/>
                    <a:ea typeface="Source Sans Pro" panose="020B0503030403020204" pitchFamily="34" charset="0"/>
                  </a:rPr>
                  <a:t>ón</a:t>
                </a:r>
                <a:r>
                  <a:rPr lang="es-ES" sz="1200" b="1" dirty="0">
                    <a:solidFill>
                      <a:srgbClr val="393532"/>
                    </a:solidFill>
                    <a:latin typeface="Source Sans Pro" panose="020B0503030403020204" pitchFamily="34" charset="0"/>
                    <a:ea typeface="Source Sans Pro" panose="020B0503030403020204" pitchFamily="34" charset="0"/>
                  </a:rPr>
                  <a:t> y transferencia</a:t>
                </a:r>
              </a:p>
              <a:p>
                <a:pPr lvl="0">
                  <a:lnSpc>
                    <a:spcPct val="150000"/>
                  </a:lnSpc>
                </a:pPr>
                <a:r>
                  <a:rPr lang="es-ES" sz="1200" b="1" dirty="0">
                    <a:solidFill>
                      <a:srgbClr val="C00000"/>
                    </a:solidFill>
                    <a:latin typeface="Source Sans Pro" panose="020B0503030403020204" pitchFamily="34" charset="0"/>
                    <a:ea typeface="Source Sans Pro" panose="020B0503030403020204" pitchFamily="34" charset="0"/>
                  </a:rPr>
                  <a:t>              </a:t>
                </a:r>
                <a:r>
                  <a:rPr lang="es-ES" sz="1200" b="1" dirty="0" err="1">
                    <a:solidFill>
                      <a:srgbClr val="C00000"/>
                    </a:solidFill>
                    <a:latin typeface="Source Sans Pro" panose="020B0503030403020204" pitchFamily="34" charset="0"/>
                    <a:ea typeface="Source Sans Pro" panose="020B0503030403020204" pitchFamily="34" charset="0"/>
                  </a:rPr>
                  <a:t>innovacion@uautonoma.cl</a:t>
                </a:r>
                <a:endParaRPr lang="es-ES" sz="1200" b="1" dirty="0">
                  <a:solidFill>
                    <a:srgbClr val="C00000"/>
                  </a:solidFill>
                  <a:latin typeface="Source Sans Pro" panose="020B0503030403020204" pitchFamily="34" charset="0"/>
                  <a:ea typeface="Source Sans Pro" panose="020B0503030403020204" pitchFamily="34" charset="0"/>
                </a:endParaRPr>
              </a:p>
              <a:p>
                <a:pPr lvl="0">
                  <a:lnSpc>
                    <a:spcPct val="150000"/>
                  </a:lnSpc>
                </a:pPr>
                <a:r>
                  <a:rPr lang="es-ES" sz="1400" b="1" dirty="0">
                    <a:solidFill>
                      <a:srgbClr val="C00000"/>
                    </a:solidFill>
                    <a:latin typeface="Source Sans Pro" panose="020B0503030403020204" pitchFamily="34" charset="0"/>
                    <a:ea typeface="Source Sans Pro" panose="020B0503030403020204" pitchFamily="34" charset="0"/>
                  </a:rPr>
                  <a:t> </a:t>
                </a:r>
              </a:p>
            </p:txBody>
          </p:sp>
        </p:grpSp>
        <p:pic>
          <p:nvPicPr>
            <p:cNvPr id="76" name="Imagen 75" descr="Resultado de imagen para autonoma de chile">
              <a:extLst>
                <a:ext uri="{FF2B5EF4-FFF2-40B4-BE49-F238E27FC236}">
                  <a16:creationId xmlns:a16="http://schemas.microsoft.com/office/drawing/2014/main" id="{5579283B-5916-7041-B0A9-E952DC3F09EB}"/>
                </a:ext>
              </a:extLst>
            </p:cNvPr>
            <p:cNvPicPr>
              <a:picLocks noChangeAspect="1"/>
            </p:cNvPicPr>
            <p:nvPr/>
          </p:nvPicPr>
          <p:blipFill rotWithShape="1">
            <a:blip r:embed="rId2">
              <a:extLst>
                <a:ext uri="{28A0092B-C50C-407E-A947-70E740481C1C}">
                  <a14:useLocalDpi xmlns:a14="http://schemas.microsoft.com/office/drawing/2010/main" val="0"/>
                </a:ext>
              </a:extLst>
            </a:blip>
            <a:srcRect r="64321"/>
            <a:stretch/>
          </p:blipFill>
          <p:spPr bwMode="auto">
            <a:xfrm>
              <a:off x="2428887" y="8398964"/>
              <a:ext cx="681721" cy="720000"/>
            </a:xfrm>
            <a:prstGeom prst="rect">
              <a:avLst/>
            </a:prstGeom>
            <a:noFill/>
            <a:ln>
              <a:noFill/>
            </a:ln>
          </p:spPr>
        </p:pic>
        <p:grpSp>
          <p:nvGrpSpPr>
            <p:cNvPr id="77" name="Shape 486">
              <a:extLst>
                <a:ext uri="{FF2B5EF4-FFF2-40B4-BE49-F238E27FC236}">
                  <a16:creationId xmlns:a16="http://schemas.microsoft.com/office/drawing/2014/main" id="{A7919070-34CE-6D45-9E09-6A42BA3EC31A}"/>
                </a:ext>
              </a:extLst>
            </p:cNvPr>
            <p:cNvGrpSpPr/>
            <p:nvPr/>
          </p:nvGrpSpPr>
          <p:grpSpPr>
            <a:xfrm rot="10800000" flipV="1">
              <a:off x="3213848" y="8662707"/>
              <a:ext cx="271538" cy="183399"/>
              <a:chOff x="564675" y="1700625"/>
              <a:chExt cx="465200" cy="314200"/>
            </a:xfrm>
          </p:grpSpPr>
          <p:sp>
            <p:nvSpPr>
              <p:cNvPr id="78" name="Shape 487">
                <a:extLst>
                  <a:ext uri="{FF2B5EF4-FFF2-40B4-BE49-F238E27FC236}">
                    <a16:creationId xmlns:a16="http://schemas.microsoft.com/office/drawing/2014/main" id="{9C86A74F-180D-D342-B5DD-98DFFC63E7DD}"/>
                  </a:ext>
                </a:extLst>
              </p:cNvPr>
              <p:cNvSpPr/>
              <p:nvPr/>
            </p:nvSpPr>
            <p:spPr>
              <a:xfrm>
                <a:off x="564675" y="1700625"/>
                <a:ext cx="465200" cy="29250"/>
              </a:xfrm>
              <a:custGeom>
                <a:avLst/>
                <a:gdLst/>
                <a:ahLst/>
                <a:cxnLst/>
                <a:rect l="0" t="0" r="0" b="0"/>
                <a:pathLst>
                  <a:path w="18608" h="1170" fill="none" extrusionOk="0">
                    <a:moveTo>
                      <a:pt x="18608" y="1170"/>
                    </a:moveTo>
                    <a:lnTo>
                      <a:pt x="18608" y="488"/>
                    </a:lnTo>
                    <a:lnTo>
                      <a:pt x="18608" y="488"/>
                    </a:lnTo>
                    <a:lnTo>
                      <a:pt x="18608" y="390"/>
                    </a:lnTo>
                    <a:lnTo>
                      <a:pt x="18559" y="293"/>
                    </a:lnTo>
                    <a:lnTo>
                      <a:pt x="18535" y="220"/>
                    </a:lnTo>
                    <a:lnTo>
                      <a:pt x="18462" y="147"/>
                    </a:lnTo>
                    <a:lnTo>
                      <a:pt x="18389" y="74"/>
                    </a:lnTo>
                    <a:lnTo>
                      <a:pt x="18316" y="49"/>
                    </a:lnTo>
                    <a:lnTo>
                      <a:pt x="18218" y="1"/>
                    </a:lnTo>
                    <a:lnTo>
                      <a:pt x="18121" y="1"/>
                    </a:lnTo>
                    <a:lnTo>
                      <a:pt x="488" y="1"/>
                    </a:lnTo>
                    <a:lnTo>
                      <a:pt x="488" y="1"/>
                    </a:lnTo>
                    <a:lnTo>
                      <a:pt x="390" y="1"/>
                    </a:lnTo>
                    <a:lnTo>
                      <a:pt x="293" y="49"/>
                    </a:lnTo>
                    <a:lnTo>
                      <a:pt x="220" y="74"/>
                    </a:lnTo>
                    <a:lnTo>
                      <a:pt x="147" y="147"/>
                    </a:lnTo>
                    <a:lnTo>
                      <a:pt x="74" y="220"/>
                    </a:lnTo>
                    <a:lnTo>
                      <a:pt x="49" y="293"/>
                    </a:lnTo>
                    <a:lnTo>
                      <a:pt x="1" y="390"/>
                    </a:lnTo>
                    <a:lnTo>
                      <a:pt x="1" y="488"/>
                    </a:lnTo>
                    <a:lnTo>
                      <a:pt x="1" y="117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sp>
            <p:nvSpPr>
              <p:cNvPr id="79" name="Shape 488">
                <a:extLst>
                  <a:ext uri="{FF2B5EF4-FFF2-40B4-BE49-F238E27FC236}">
                    <a16:creationId xmlns:a16="http://schemas.microsoft.com/office/drawing/2014/main" id="{BD2B5F6D-9842-B245-B45C-67C5A5623980}"/>
                  </a:ext>
                </a:extLst>
              </p:cNvPr>
              <p:cNvSpPr/>
              <p:nvPr/>
            </p:nvSpPr>
            <p:spPr>
              <a:xfrm>
                <a:off x="564675" y="1732300"/>
                <a:ext cx="465200" cy="272175"/>
              </a:xfrm>
              <a:custGeom>
                <a:avLst/>
                <a:gdLst/>
                <a:ahLst/>
                <a:cxnLst/>
                <a:rect l="0" t="0" r="0" b="0"/>
                <a:pathLst>
                  <a:path w="18608" h="10887" fill="none" extrusionOk="0">
                    <a:moveTo>
                      <a:pt x="13493" y="7209"/>
                    </a:moveTo>
                    <a:lnTo>
                      <a:pt x="18608" y="10887"/>
                    </a:lnTo>
                    <a:lnTo>
                      <a:pt x="18608" y="10887"/>
                    </a:lnTo>
                    <a:lnTo>
                      <a:pt x="18608" y="10814"/>
                    </a:lnTo>
                    <a:lnTo>
                      <a:pt x="18608" y="0"/>
                    </a:lnTo>
                    <a:lnTo>
                      <a:pt x="9450" y="6625"/>
                    </a:lnTo>
                    <a:lnTo>
                      <a:pt x="9450" y="6625"/>
                    </a:lnTo>
                    <a:lnTo>
                      <a:pt x="9377" y="6673"/>
                    </a:lnTo>
                    <a:lnTo>
                      <a:pt x="9304" y="6673"/>
                    </a:lnTo>
                    <a:lnTo>
                      <a:pt x="9304" y="6673"/>
                    </a:lnTo>
                    <a:lnTo>
                      <a:pt x="9231" y="6673"/>
                    </a:lnTo>
                    <a:lnTo>
                      <a:pt x="9158" y="6625"/>
                    </a:lnTo>
                    <a:lnTo>
                      <a:pt x="1" y="0"/>
                    </a:lnTo>
                    <a:lnTo>
                      <a:pt x="1" y="10814"/>
                    </a:lnTo>
                    <a:lnTo>
                      <a:pt x="1" y="10814"/>
                    </a:lnTo>
                    <a:lnTo>
                      <a:pt x="1" y="10887"/>
                    </a:lnTo>
                    <a:lnTo>
                      <a:pt x="5115" y="7209"/>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sp>
            <p:nvSpPr>
              <p:cNvPr id="80" name="Shape 489">
                <a:extLst>
                  <a:ext uri="{FF2B5EF4-FFF2-40B4-BE49-F238E27FC236}">
                    <a16:creationId xmlns:a16="http://schemas.microsoft.com/office/drawing/2014/main" id="{A1DA68A2-39B6-074D-B91D-639C017E5BC7}"/>
                  </a:ext>
                </a:extLst>
              </p:cNvPr>
              <p:cNvSpPr/>
              <p:nvPr/>
            </p:nvSpPr>
            <p:spPr>
              <a:xfrm>
                <a:off x="572600" y="2014200"/>
                <a:ext cx="449375" cy="625"/>
              </a:xfrm>
              <a:custGeom>
                <a:avLst/>
                <a:gdLst/>
                <a:ahLst/>
                <a:cxnLst/>
                <a:rect l="0" t="0" r="0" b="0"/>
                <a:pathLst>
                  <a:path w="17975" h="25" fill="none" extrusionOk="0">
                    <a:moveTo>
                      <a:pt x="0" y="0"/>
                    </a:moveTo>
                    <a:lnTo>
                      <a:pt x="0" y="0"/>
                    </a:lnTo>
                    <a:lnTo>
                      <a:pt x="98" y="25"/>
                    </a:lnTo>
                    <a:lnTo>
                      <a:pt x="171" y="25"/>
                    </a:lnTo>
                    <a:lnTo>
                      <a:pt x="17804" y="25"/>
                    </a:lnTo>
                    <a:lnTo>
                      <a:pt x="17804" y="25"/>
                    </a:lnTo>
                    <a:lnTo>
                      <a:pt x="17877" y="25"/>
                    </a:lnTo>
                    <a:lnTo>
                      <a:pt x="17974" y="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grpSp>
      </p:grpSp>
    </p:spTree>
    <p:extLst>
      <p:ext uri="{BB962C8B-B14F-4D97-AF65-F5344CB8AC3E}">
        <p14:creationId xmlns:p14="http://schemas.microsoft.com/office/powerpoint/2010/main" val="26265747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92897DE-A24A-EF45-B6BB-C792FC361FC4}" type="datetimeFigureOut">
              <a:rPr lang="es-ES" smtClean="0"/>
              <a:t>07/08/2023</a:t>
            </a:fld>
            <a:endParaRPr lang="es-E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F36A17A-FE85-8645-AFD3-EAF6CD6195A9}" type="slidenum">
              <a:rPr lang="es-ES" smtClean="0"/>
              <a:t>‹Nº›</a:t>
            </a:fld>
            <a:endParaRPr lang="es-ES"/>
          </a:p>
        </p:txBody>
      </p:sp>
    </p:spTree>
    <p:extLst>
      <p:ext uri="{BB962C8B-B14F-4D97-AF65-F5344CB8AC3E}">
        <p14:creationId xmlns:p14="http://schemas.microsoft.com/office/powerpoint/2010/main" val="3747429674"/>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ítulo 50">
            <a:extLst>
              <a:ext uri="{FF2B5EF4-FFF2-40B4-BE49-F238E27FC236}">
                <a16:creationId xmlns:a16="http://schemas.microsoft.com/office/drawing/2014/main" id="{954833EA-4C99-AF43-8752-D27A68809E3C}"/>
              </a:ext>
            </a:extLst>
          </p:cNvPr>
          <p:cNvSpPr>
            <a:spLocks noGrp="1"/>
          </p:cNvSpPr>
          <p:nvPr>
            <p:ph type="ctrTitle"/>
          </p:nvPr>
        </p:nvSpPr>
        <p:spPr>
          <a:xfrm>
            <a:off x="40756" y="3601886"/>
            <a:ext cx="4427307" cy="687814"/>
          </a:xfrm>
        </p:spPr>
        <p:txBody>
          <a:bodyPr>
            <a:noAutofit/>
          </a:bodyPr>
          <a:lstStyle/>
          <a:p>
            <a:pPr algn="just">
              <a:lnSpc>
                <a:spcPct val="100000"/>
              </a:lnSpc>
            </a:pPr>
            <a:r>
              <a:rPr lang="es-ES" sz="1600" dirty="0"/>
              <a:t>HOLT, </a:t>
            </a:r>
            <a:r>
              <a:rPr lang="es-CL" sz="1200" dirty="0"/>
              <a:t>sistema de diseño para construcción en madera</a:t>
            </a:r>
            <a:endParaRPr lang="es-ES" sz="1600" dirty="0"/>
          </a:p>
        </p:txBody>
      </p:sp>
      <p:sp>
        <p:nvSpPr>
          <p:cNvPr id="38" name="Marcador de posición de texto 37">
            <a:extLst>
              <a:ext uri="{FF2B5EF4-FFF2-40B4-BE49-F238E27FC236}">
                <a16:creationId xmlns:a16="http://schemas.microsoft.com/office/drawing/2014/main" id="{A8BF91F4-2F9E-E04E-8D77-C5A00018F8E6}"/>
              </a:ext>
            </a:extLst>
          </p:cNvPr>
          <p:cNvSpPr>
            <a:spLocks noGrp="1"/>
          </p:cNvSpPr>
          <p:nvPr>
            <p:ph type="body" sz="quarter" idx="14"/>
          </p:nvPr>
        </p:nvSpPr>
        <p:spPr>
          <a:xfrm>
            <a:off x="67686" y="4349873"/>
            <a:ext cx="4427307" cy="3541713"/>
          </a:xfrm>
        </p:spPr>
        <p:txBody>
          <a:bodyPr>
            <a:normAutofit lnSpcReduction="10000"/>
          </a:bodyPr>
          <a:lstStyle/>
          <a:p>
            <a:pPr algn="just"/>
            <a:r>
              <a:rPr lang="es-ES" dirty="0"/>
              <a:t>La industria de la construcción contribuye con el 39% de las emisiones de CO</a:t>
            </a:r>
            <a:r>
              <a:rPr lang="es-ES" baseline="-25000" dirty="0"/>
              <a:t>2</a:t>
            </a:r>
            <a:r>
              <a:rPr lang="es-ES" dirty="0"/>
              <a:t> a nivel mundial. Dado lo anterior, la incorporación de materiales nobles y carbono negativos como la madera es relevante para lograr el desafío que tiene Chile por convertirse al 2050 en un país carbono neutral. En Chile, actualmente la madera alcanza un 20% del mercado de la construcción, cifra que en países desarrollados llega al 90%. Las principales brechas para lograr un uso masivo de madera son la baja de tecnología para construcción en altura y el bajo nivel de industrialización en la industria de la madera nacional, principalmente. </a:t>
            </a:r>
          </a:p>
          <a:p>
            <a:pPr algn="just"/>
            <a:r>
              <a:rPr lang="es-ES" dirty="0"/>
              <a:t>Para abordar estas brechas tecnológicas, hemos diseñado HOLT, un  sistema constructivo experimental basado en la combinación de tipologías tradicionales de encolado maderero, que incorporando nuevas lógicas de manufactura y fabricación robotizada, permite fabricar componente customizados de madera laminada encolada. Mediante procesos que combinan la lógica del CLT y el GLT, HOLT apunta a optimizar el uso del recurso maderero a través del diseño y manufactura de componentes innovadores pensados para el futuro de la construcción de viviendas y edificios en madera. Actualmente, HOLT se encuentra en prueba de concepto experimental. </a:t>
            </a:r>
            <a:endParaRPr lang="es-CL" dirty="0"/>
          </a:p>
        </p:txBody>
      </p:sp>
      <p:sp>
        <p:nvSpPr>
          <p:cNvPr id="59" name="Marcador de posición de texto 17">
            <a:extLst>
              <a:ext uri="{FF2B5EF4-FFF2-40B4-BE49-F238E27FC236}">
                <a16:creationId xmlns:a16="http://schemas.microsoft.com/office/drawing/2014/main" id="{F3DF8B1B-3728-814E-B8E4-B7E456FE958D}"/>
              </a:ext>
            </a:extLst>
          </p:cNvPr>
          <p:cNvSpPr txBox="1">
            <a:spLocks/>
          </p:cNvSpPr>
          <p:nvPr/>
        </p:nvSpPr>
        <p:spPr>
          <a:xfrm>
            <a:off x="4668314" y="8068285"/>
            <a:ext cx="1903617" cy="420546"/>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Oportunidad</a:t>
            </a:r>
          </a:p>
        </p:txBody>
      </p:sp>
      <p:sp>
        <p:nvSpPr>
          <p:cNvPr id="65" name="Marcador de posición de texto 17">
            <a:extLst>
              <a:ext uri="{FF2B5EF4-FFF2-40B4-BE49-F238E27FC236}">
                <a16:creationId xmlns:a16="http://schemas.microsoft.com/office/drawing/2014/main" id="{C9912B11-1CF9-D74A-B42C-004114D9721C}"/>
              </a:ext>
            </a:extLst>
          </p:cNvPr>
          <p:cNvSpPr txBox="1">
            <a:spLocks/>
          </p:cNvSpPr>
          <p:nvPr/>
        </p:nvSpPr>
        <p:spPr>
          <a:xfrm>
            <a:off x="4657050" y="3710701"/>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Necesidad</a:t>
            </a:r>
          </a:p>
        </p:txBody>
      </p:sp>
      <p:sp>
        <p:nvSpPr>
          <p:cNvPr id="97" name="Marcador de posición de texto 17">
            <a:extLst>
              <a:ext uri="{FF2B5EF4-FFF2-40B4-BE49-F238E27FC236}">
                <a16:creationId xmlns:a16="http://schemas.microsoft.com/office/drawing/2014/main" id="{EC57804D-F344-884E-B6ED-E43C2E7C6F35}"/>
              </a:ext>
            </a:extLst>
          </p:cNvPr>
          <p:cNvSpPr txBox="1">
            <a:spLocks/>
          </p:cNvSpPr>
          <p:nvPr/>
        </p:nvSpPr>
        <p:spPr>
          <a:xfrm>
            <a:off x="4657238" y="6770751"/>
            <a:ext cx="2131705" cy="176341"/>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endParaRPr lang="es-ES" sz="1100" b="0" dirty="0"/>
          </a:p>
        </p:txBody>
      </p:sp>
      <p:sp>
        <p:nvSpPr>
          <p:cNvPr id="52" name="Marcador de posición de texto 17">
            <a:extLst>
              <a:ext uri="{FF2B5EF4-FFF2-40B4-BE49-F238E27FC236}">
                <a16:creationId xmlns:a16="http://schemas.microsoft.com/office/drawing/2014/main" id="{224F496E-DD7A-4139-AAB7-25D2F1CC33D5}"/>
              </a:ext>
            </a:extLst>
          </p:cNvPr>
          <p:cNvSpPr txBox="1">
            <a:spLocks/>
          </p:cNvSpPr>
          <p:nvPr/>
        </p:nvSpPr>
        <p:spPr>
          <a:xfrm>
            <a:off x="4755118" y="3925428"/>
            <a:ext cx="2035196" cy="1023529"/>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es-ES" sz="1100" b="0" dirty="0"/>
              <a:t>Superar las brechas de tecnologías e industrialización en madera, para incrementar  su uso </a:t>
            </a:r>
            <a:r>
              <a:rPr lang="es-ES" sz="1100" b="0"/>
              <a:t>en construcción</a:t>
            </a:r>
            <a:endParaRPr lang="es-ES" sz="1100" b="0" dirty="0"/>
          </a:p>
        </p:txBody>
      </p:sp>
      <p:sp>
        <p:nvSpPr>
          <p:cNvPr id="53" name="Marcador de posición de texto 17">
            <a:extLst>
              <a:ext uri="{FF2B5EF4-FFF2-40B4-BE49-F238E27FC236}">
                <a16:creationId xmlns:a16="http://schemas.microsoft.com/office/drawing/2014/main" id="{224F496E-DD7A-4139-AAB7-25D2F1CC33D5}"/>
              </a:ext>
            </a:extLst>
          </p:cNvPr>
          <p:cNvSpPr txBox="1">
            <a:spLocks/>
          </p:cNvSpPr>
          <p:nvPr/>
        </p:nvSpPr>
        <p:spPr>
          <a:xfrm>
            <a:off x="4668314" y="8285231"/>
            <a:ext cx="1751462" cy="594960"/>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es-ES" sz="1100" b="0" dirty="0"/>
              <a:t>Socio para codesarrollo</a:t>
            </a:r>
          </a:p>
        </p:txBody>
      </p:sp>
      <p:sp>
        <p:nvSpPr>
          <p:cNvPr id="5" name="Rectangle 4"/>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CL" sz="1800" b="0" i="0" u="none" strike="noStrike" cap="none" normalizeH="0" baseline="0" dirty="0">
              <a:ln>
                <a:noFill/>
              </a:ln>
              <a:solidFill>
                <a:schemeClr val="tx1"/>
              </a:solidFill>
              <a:effectLst/>
              <a:latin typeface="Arial" panose="020B0604020202020204" pitchFamily="34" charset="0"/>
            </a:endParaRPr>
          </a:p>
        </p:txBody>
      </p:sp>
      <p:sp>
        <p:nvSpPr>
          <p:cNvPr id="116" name="Marcador de posición de texto 17">
            <a:extLst>
              <a:ext uri="{FF2B5EF4-FFF2-40B4-BE49-F238E27FC236}">
                <a16:creationId xmlns:a16="http://schemas.microsoft.com/office/drawing/2014/main" id="{74763A45-E5DF-46B4-B05A-1423C19C47FD}"/>
              </a:ext>
            </a:extLst>
          </p:cNvPr>
          <p:cNvSpPr txBox="1">
            <a:spLocks/>
          </p:cNvSpPr>
          <p:nvPr/>
        </p:nvSpPr>
        <p:spPr>
          <a:xfrm>
            <a:off x="4650661" y="9298389"/>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Contacto</a:t>
            </a:r>
          </a:p>
        </p:txBody>
      </p:sp>
      <p:sp>
        <p:nvSpPr>
          <p:cNvPr id="117" name="Marcador de posición de texto 17">
            <a:extLst>
              <a:ext uri="{FF2B5EF4-FFF2-40B4-BE49-F238E27FC236}">
                <a16:creationId xmlns:a16="http://schemas.microsoft.com/office/drawing/2014/main" id="{8CD1B255-679C-4AEB-ADB8-3D6AB454A51F}"/>
              </a:ext>
            </a:extLst>
          </p:cNvPr>
          <p:cNvSpPr txBox="1">
            <a:spLocks/>
          </p:cNvSpPr>
          <p:nvPr/>
        </p:nvSpPr>
        <p:spPr>
          <a:xfrm>
            <a:off x="4758945" y="9469695"/>
            <a:ext cx="2131705" cy="362283"/>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spcBef>
                <a:spcPts val="0"/>
              </a:spcBef>
            </a:pPr>
            <a:r>
              <a:rPr lang="es-ES" sz="1100" b="0" dirty="0"/>
              <a:t>innovacion@uautonoma.cl</a:t>
            </a:r>
          </a:p>
        </p:txBody>
      </p:sp>
      <p:sp>
        <p:nvSpPr>
          <p:cNvPr id="19" name="Marcador de posición de texto 17">
            <a:extLst>
              <a:ext uri="{FF2B5EF4-FFF2-40B4-BE49-F238E27FC236}">
                <a16:creationId xmlns:a16="http://schemas.microsoft.com/office/drawing/2014/main" id="{2FBBFB25-8972-9F49-6F0E-F95A73C229AF}"/>
              </a:ext>
            </a:extLst>
          </p:cNvPr>
          <p:cNvSpPr txBox="1">
            <a:spLocks/>
          </p:cNvSpPr>
          <p:nvPr/>
        </p:nvSpPr>
        <p:spPr>
          <a:xfrm>
            <a:off x="4657238" y="5758515"/>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Nivel de  madurez tecnológica </a:t>
            </a:r>
          </a:p>
        </p:txBody>
      </p:sp>
      <p:sp>
        <p:nvSpPr>
          <p:cNvPr id="20" name="Marcador de posición de texto 17">
            <a:extLst>
              <a:ext uri="{FF2B5EF4-FFF2-40B4-BE49-F238E27FC236}">
                <a16:creationId xmlns:a16="http://schemas.microsoft.com/office/drawing/2014/main" id="{AA899EF1-CEFC-44E7-D362-7CD5D813C813}"/>
              </a:ext>
            </a:extLst>
          </p:cNvPr>
          <p:cNvSpPr txBox="1">
            <a:spLocks/>
          </p:cNvSpPr>
          <p:nvPr/>
        </p:nvSpPr>
        <p:spPr>
          <a:xfrm>
            <a:off x="4706863" y="6181034"/>
            <a:ext cx="2131705" cy="619025"/>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r>
              <a:rPr lang="es-ES" sz="1100" b="0" dirty="0"/>
              <a:t> TRL3 – Prueba de concepto experimental</a:t>
            </a:r>
          </a:p>
        </p:txBody>
      </p:sp>
      <p:sp>
        <p:nvSpPr>
          <p:cNvPr id="36" name="Marcador de posición de texto 17">
            <a:extLst>
              <a:ext uri="{FF2B5EF4-FFF2-40B4-BE49-F238E27FC236}">
                <a16:creationId xmlns:a16="http://schemas.microsoft.com/office/drawing/2014/main" id="{40F8C9FC-4EA9-B982-4A60-2B28A20D3979}"/>
              </a:ext>
            </a:extLst>
          </p:cNvPr>
          <p:cNvSpPr txBox="1">
            <a:spLocks/>
          </p:cNvSpPr>
          <p:nvPr/>
        </p:nvSpPr>
        <p:spPr>
          <a:xfrm>
            <a:off x="4633927" y="7022057"/>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Estado protección</a:t>
            </a:r>
          </a:p>
        </p:txBody>
      </p:sp>
      <p:sp>
        <p:nvSpPr>
          <p:cNvPr id="37" name="Marcador de posición de texto 17">
            <a:extLst>
              <a:ext uri="{FF2B5EF4-FFF2-40B4-BE49-F238E27FC236}">
                <a16:creationId xmlns:a16="http://schemas.microsoft.com/office/drawing/2014/main" id="{39F05475-5E9E-A21C-E8F3-2F87298F3065}"/>
              </a:ext>
            </a:extLst>
          </p:cNvPr>
          <p:cNvSpPr txBox="1">
            <a:spLocks/>
          </p:cNvSpPr>
          <p:nvPr/>
        </p:nvSpPr>
        <p:spPr>
          <a:xfrm>
            <a:off x="4742425" y="7282879"/>
            <a:ext cx="2131705" cy="619025"/>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r>
              <a:rPr lang="es-ES" sz="1100" b="0" dirty="0"/>
              <a:t>Sin protección</a:t>
            </a:r>
          </a:p>
          <a:p>
            <a:pPr>
              <a:lnSpc>
                <a:spcPct val="100000"/>
              </a:lnSpc>
              <a:spcBef>
                <a:spcPts val="0"/>
              </a:spcBef>
            </a:pPr>
            <a:endParaRPr lang="es-ES" sz="1100" b="0" dirty="0"/>
          </a:p>
        </p:txBody>
      </p:sp>
      <p:sp>
        <p:nvSpPr>
          <p:cNvPr id="3" name="Marcador de posición de imagen 2">
            <a:extLst>
              <a:ext uri="{FF2B5EF4-FFF2-40B4-BE49-F238E27FC236}">
                <a16:creationId xmlns:a16="http://schemas.microsoft.com/office/drawing/2014/main" id="{7A05B989-9078-1649-BE23-A23BDC09AD03}"/>
              </a:ext>
            </a:extLst>
          </p:cNvPr>
          <p:cNvSpPr>
            <a:spLocks noGrp="1"/>
          </p:cNvSpPr>
          <p:nvPr>
            <p:ph type="pic" sz="quarter" idx="13"/>
          </p:nvPr>
        </p:nvSpPr>
        <p:spPr/>
      </p:sp>
    </p:spTree>
    <p:extLst>
      <p:ext uri="{BB962C8B-B14F-4D97-AF65-F5344CB8AC3E}">
        <p14:creationId xmlns:p14="http://schemas.microsoft.com/office/powerpoint/2010/main" val="284931954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_Fichas_Tecnologicas_UAutonoma" id="{77250E46-246C-0E46-826D-3AA4E4AA75EB}" vid="{6D6AF52F-B96C-1748-81E0-9548143D6D7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Plantilla_Fichas_Tecnologicas_UAutonoma</Template>
  <TotalTime>4330</TotalTime>
  <Words>264</Words>
  <Application>Microsoft Office PowerPoint</Application>
  <PresentationFormat>A4 (210 x 297 mm)</PresentationFormat>
  <Paragraphs>14</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Source Sans Pro</vt:lpstr>
      <vt:lpstr>Tema de Office</vt:lpstr>
      <vt:lpstr>HOLT, sistema de diseño para construcción en madera</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Secuenciación y análisis de genomas de bacterias antárticas con potenciales biotecnológicos</dc:title>
  <dc:creator>catalina alarcon baeza</dc:creator>
  <cp:lastModifiedBy>Daniela Fuentes Contreras</cp:lastModifiedBy>
  <cp:revision>11</cp:revision>
  <dcterms:created xsi:type="dcterms:W3CDTF">2018-04-17T18:35:05Z</dcterms:created>
  <dcterms:modified xsi:type="dcterms:W3CDTF">2023-08-07T18:34:17Z</dcterms:modified>
</cp:coreProperties>
</file>